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7"/>
  </p:notesMasterIdLst>
  <p:sldIdLst>
    <p:sldId id="256" r:id="rId2"/>
    <p:sldId id="258" r:id="rId3"/>
    <p:sldId id="260" r:id="rId4"/>
    <p:sldId id="261" r:id="rId5"/>
    <p:sldId id="264" r:id="rId6"/>
    <p:sldId id="265" r:id="rId7"/>
    <p:sldId id="266" r:id="rId8"/>
    <p:sldId id="267" r:id="rId9"/>
    <p:sldId id="268" r:id="rId10"/>
    <p:sldId id="269" r:id="rId11"/>
    <p:sldId id="262" r:id="rId12"/>
    <p:sldId id="263" r:id="rId13"/>
    <p:sldId id="270" r:id="rId14"/>
    <p:sldId id="297" r:id="rId15"/>
    <p:sldId id="273" r:id="rId16"/>
    <p:sldId id="275" r:id="rId17"/>
    <p:sldId id="276" r:id="rId18"/>
    <p:sldId id="274" r:id="rId19"/>
    <p:sldId id="305" r:id="rId20"/>
    <p:sldId id="280" r:id="rId21"/>
    <p:sldId id="278" r:id="rId22"/>
    <p:sldId id="308" r:id="rId23"/>
    <p:sldId id="279" r:id="rId24"/>
    <p:sldId id="281" r:id="rId25"/>
    <p:sldId id="287" r:id="rId26"/>
    <p:sldId id="286" r:id="rId27"/>
    <p:sldId id="282" r:id="rId28"/>
    <p:sldId id="283" r:id="rId29"/>
    <p:sldId id="284" r:id="rId30"/>
    <p:sldId id="289" r:id="rId31"/>
    <p:sldId id="285" r:id="rId32"/>
    <p:sldId id="292" r:id="rId33"/>
    <p:sldId id="288" r:id="rId34"/>
    <p:sldId id="290" r:id="rId35"/>
    <p:sldId id="291" r:id="rId36"/>
    <p:sldId id="296" r:id="rId37"/>
    <p:sldId id="294" r:id="rId38"/>
    <p:sldId id="293" r:id="rId39"/>
    <p:sldId id="295" r:id="rId40"/>
    <p:sldId id="298" r:id="rId41"/>
    <p:sldId id="299" r:id="rId42"/>
    <p:sldId id="300" r:id="rId43"/>
    <p:sldId id="304" r:id="rId44"/>
    <p:sldId id="306" r:id="rId45"/>
    <p:sldId id="310" r:id="rId46"/>
    <p:sldId id="311" r:id="rId47"/>
    <p:sldId id="312" r:id="rId48"/>
    <p:sldId id="313" r:id="rId49"/>
    <p:sldId id="314" r:id="rId50"/>
    <p:sldId id="259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9" r:id="rId59"/>
    <p:sldId id="330" r:id="rId60"/>
    <p:sldId id="344" r:id="rId61"/>
    <p:sldId id="627" r:id="rId62"/>
    <p:sldId id="628" r:id="rId63"/>
    <p:sldId id="345" r:id="rId64"/>
    <p:sldId id="346" r:id="rId65"/>
    <p:sldId id="347" r:id="rId66"/>
    <p:sldId id="629" r:id="rId67"/>
    <p:sldId id="630" r:id="rId68"/>
    <p:sldId id="631" r:id="rId69"/>
    <p:sldId id="632" r:id="rId70"/>
    <p:sldId id="633" r:id="rId71"/>
    <p:sldId id="384" r:id="rId72"/>
    <p:sldId id="377" r:id="rId73"/>
    <p:sldId id="378" r:id="rId74"/>
    <p:sldId id="380" r:id="rId75"/>
    <p:sldId id="387" r:id="rId76"/>
    <p:sldId id="385" r:id="rId77"/>
    <p:sldId id="634" r:id="rId78"/>
    <p:sldId id="635" r:id="rId79"/>
    <p:sldId id="636" r:id="rId80"/>
    <p:sldId id="637" r:id="rId81"/>
    <p:sldId id="388" r:id="rId82"/>
    <p:sldId id="389" r:id="rId83"/>
    <p:sldId id="390" r:id="rId84"/>
    <p:sldId id="391" r:id="rId85"/>
    <p:sldId id="620" r:id="rId86"/>
    <p:sldId id="392" r:id="rId87"/>
    <p:sldId id="271" r:id="rId88"/>
    <p:sldId id="272" r:id="rId89"/>
    <p:sldId id="638" r:id="rId90"/>
    <p:sldId id="639" r:id="rId91"/>
    <p:sldId id="640" r:id="rId92"/>
    <p:sldId id="642" r:id="rId93"/>
    <p:sldId id="327" r:id="rId94"/>
    <p:sldId id="644" r:id="rId95"/>
    <p:sldId id="301" r:id="rId9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microsoft.com/office/2016/11/relationships/changesInfo" Target="changesInfos/changesInfo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khawat Swapon" userId="e0d062027d679673" providerId="LiveId" clId="{46993DA9-BC2F-42EC-95AE-CDECEFD1357D}"/>
    <pc:docChg chg="undo custSel addSld delSld modSld">
      <pc:chgData name="Shakhawat Swapon" userId="e0d062027d679673" providerId="LiveId" clId="{46993DA9-BC2F-42EC-95AE-CDECEFD1357D}" dt="2022-11-28T11:16:24.449" v="4093" actId="14100"/>
      <pc:docMkLst>
        <pc:docMk/>
      </pc:docMkLst>
      <pc:sldChg chg="addSp modSp mod">
        <pc:chgData name="Shakhawat Swapon" userId="e0d062027d679673" providerId="LiveId" clId="{46993DA9-BC2F-42EC-95AE-CDECEFD1357D}" dt="2022-11-28T11:16:24.449" v="4093" actId="14100"/>
        <pc:sldMkLst>
          <pc:docMk/>
          <pc:sldMk cId="1173603674" sldId="256"/>
        </pc:sldMkLst>
        <pc:spChg chg="mod">
          <ac:chgData name="Shakhawat Swapon" userId="e0d062027d679673" providerId="LiveId" clId="{46993DA9-BC2F-42EC-95AE-CDECEFD1357D}" dt="2022-11-28T11:13:28.381" v="3963" actId="255"/>
          <ac:spMkLst>
            <pc:docMk/>
            <pc:sldMk cId="1173603674" sldId="256"/>
            <ac:spMk id="12" creationId="{E50F2C4E-13A9-37B5-6CB8-F16791C7A9E1}"/>
          </ac:spMkLst>
        </pc:spChg>
        <pc:picChg chg="add mod">
          <ac:chgData name="Shakhawat Swapon" userId="e0d062027d679673" providerId="LiveId" clId="{46993DA9-BC2F-42EC-95AE-CDECEFD1357D}" dt="2022-11-28T11:16:18.509" v="4080" actId="1038"/>
          <ac:picMkLst>
            <pc:docMk/>
            <pc:sldMk cId="1173603674" sldId="256"/>
            <ac:picMk id="4" creationId="{5F2549B3-6FD3-7A49-AB2F-53A153C6B071}"/>
          </ac:picMkLst>
        </pc:picChg>
        <pc:picChg chg="add mod">
          <ac:chgData name="Shakhawat Swapon" userId="e0d062027d679673" providerId="LiveId" clId="{46993DA9-BC2F-42EC-95AE-CDECEFD1357D}" dt="2022-11-28T11:16:12.917" v="4057" actId="1038"/>
          <ac:picMkLst>
            <pc:docMk/>
            <pc:sldMk cId="1173603674" sldId="256"/>
            <ac:picMk id="5" creationId="{0BC8D473-D9F9-5461-5800-9A94A47330C5}"/>
          </ac:picMkLst>
        </pc:picChg>
        <pc:picChg chg="mod">
          <ac:chgData name="Shakhawat Swapon" userId="e0d062027d679673" providerId="LiveId" clId="{46993DA9-BC2F-42EC-95AE-CDECEFD1357D}" dt="2022-11-28T11:16:24.449" v="4093" actId="14100"/>
          <ac:picMkLst>
            <pc:docMk/>
            <pc:sldMk cId="1173603674" sldId="256"/>
            <ac:picMk id="13" creationId="{D0DD6CCC-62C2-71F1-40CD-D7BF2B613AD2}"/>
          </ac:picMkLst>
        </pc:picChg>
      </pc:sldChg>
      <pc:sldChg chg="modSp mod">
        <pc:chgData name="Shakhawat Swapon" userId="e0d062027d679673" providerId="LiveId" clId="{46993DA9-BC2F-42EC-95AE-CDECEFD1357D}" dt="2022-11-28T08:43:57.483" v="2187" actId="20577"/>
        <pc:sldMkLst>
          <pc:docMk/>
          <pc:sldMk cId="3140698805" sldId="258"/>
        </pc:sldMkLst>
        <pc:spChg chg="mod">
          <ac:chgData name="Shakhawat Swapon" userId="e0d062027d679673" providerId="LiveId" clId="{46993DA9-BC2F-42EC-95AE-CDECEFD1357D}" dt="2022-11-28T05:53:52.389" v="155" actId="20577"/>
          <ac:spMkLst>
            <pc:docMk/>
            <pc:sldMk cId="3140698805" sldId="258"/>
            <ac:spMk id="4" creationId="{52E1731D-275E-732B-BAB8-753A542F4C28}"/>
          </ac:spMkLst>
        </pc:spChg>
        <pc:spChg chg="mod">
          <ac:chgData name="Shakhawat Swapon" userId="e0d062027d679673" providerId="LiveId" clId="{46993DA9-BC2F-42EC-95AE-CDECEFD1357D}" dt="2022-11-28T08:43:57.483" v="2187" actId="20577"/>
          <ac:spMkLst>
            <pc:docMk/>
            <pc:sldMk cId="3140698805" sldId="258"/>
            <ac:spMk id="5" creationId="{173B582F-7D8D-958D-FE93-F5912130FAFB}"/>
          </ac:spMkLst>
        </pc:spChg>
      </pc:sldChg>
      <pc:sldChg chg="modSp add mod">
        <pc:chgData name="Shakhawat Swapon" userId="e0d062027d679673" providerId="LiveId" clId="{46993DA9-BC2F-42EC-95AE-CDECEFD1357D}" dt="2022-11-28T09:02:02.178" v="2286" actId="14100"/>
        <pc:sldMkLst>
          <pc:docMk/>
          <pc:sldMk cId="0" sldId="259"/>
        </pc:sldMkLst>
        <pc:spChg chg="mod">
          <ac:chgData name="Shakhawat Swapon" userId="e0d062027d679673" providerId="LiveId" clId="{46993DA9-BC2F-42EC-95AE-CDECEFD1357D}" dt="2022-11-28T09:02:02.178" v="2286" actId="14100"/>
          <ac:spMkLst>
            <pc:docMk/>
            <pc:sldMk cId="0" sldId="259"/>
            <ac:spMk id="13314" creationId="{C8FCE5EE-3A6D-FB49-548A-973BFDBBA0BC}"/>
          </ac:spMkLst>
        </pc:spChg>
      </pc:sldChg>
      <pc:sldChg chg="del">
        <pc:chgData name="Shakhawat Swapon" userId="e0d062027d679673" providerId="LiveId" clId="{46993DA9-BC2F-42EC-95AE-CDECEFD1357D}" dt="2022-11-20T11:19:55.450" v="33" actId="47"/>
        <pc:sldMkLst>
          <pc:docMk/>
          <pc:sldMk cId="3678202454" sldId="259"/>
        </pc:sldMkLst>
      </pc:sldChg>
      <pc:sldChg chg="modSp">
        <pc:chgData name="Shakhawat Swapon" userId="e0d062027d679673" providerId="LiveId" clId="{46993DA9-BC2F-42EC-95AE-CDECEFD1357D}" dt="2022-11-28T10:42:20.373" v="3632" actId="14100"/>
        <pc:sldMkLst>
          <pc:docMk/>
          <pc:sldMk cId="2317300061" sldId="260"/>
        </pc:sldMkLst>
        <pc:spChg chg="mod">
          <ac:chgData name="Shakhawat Swapon" userId="e0d062027d679673" providerId="LiveId" clId="{46993DA9-BC2F-42EC-95AE-CDECEFD1357D}" dt="2022-11-28T10:42:20.373" v="3632" actId="14100"/>
          <ac:spMkLst>
            <pc:docMk/>
            <pc:sldMk cId="2317300061" sldId="260"/>
            <ac:spMk id="5" creationId="{B6AE5624-69D6-225C-81BE-73AEA57F12A6}"/>
          </ac:spMkLst>
        </pc:spChg>
      </pc:sldChg>
      <pc:sldChg chg="modSp add mod">
        <pc:chgData name="Shakhawat Swapon" userId="e0d062027d679673" providerId="LiveId" clId="{46993DA9-BC2F-42EC-95AE-CDECEFD1357D}" dt="2022-11-28T10:43:49.638" v="3679" actId="20577"/>
        <pc:sldMkLst>
          <pc:docMk/>
          <pc:sldMk cId="0" sldId="261"/>
        </pc:sldMkLst>
        <pc:spChg chg="mod">
          <ac:chgData name="Shakhawat Swapon" userId="e0d062027d679673" providerId="LiveId" clId="{46993DA9-BC2F-42EC-95AE-CDECEFD1357D}" dt="2022-11-28T10:43:49.638" v="3679" actId="20577"/>
          <ac:spMkLst>
            <pc:docMk/>
            <pc:sldMk cId="0" sldId="261"/>
            <ac:spMk id="11266" creationId="{77807F7D-B08C-F2DD-FFCF-4FC2CD7D98B0}"/>
          </ac:spMkLst>
        </pc:spChg>
      </pc:sldChg>
      <pc:sldChg chg="del">
        <pc:chgData name="Shakhawat Swapon" userId="e0d062027d679673" providerId="LiveId" clId="{46993DA9-BC2F-42EC-95AE-CDECEFD1357D}" dt="2022-11-20T11:20:02.232" v="34" actId="47"/>
        <pc:sldMkLst>
          <pc:docMk/>
          <pc:sldMk cId="524809312" sldId="261"/>
        </pc:sldMkLst>
      </pc:sldChg>
      <pc:sldChg chg="modSp add">
        <pc:chgData name="Shakhawat Swapon" userId="e0d062027d679673" providerId="LiveId" clId="{46993DA9-BC2F-42EC-95AE-CDECEFD1357D}" dt="2022-11-28T06:16:12.083" v="665" actId="207"/>
        <pc:sldMkLst>
          <pc:docMk/>
          <pc:sldMk cId="2088969797" sldId="262"/>
        </pc:sldMkLst>
        <pc:spChg chg="mod">
          <ac:chgData name="Shakhawat Swapon" userId="e0d062027d679673" providerId="LiveId" clId="{46993DA9-BC2F-42EC-95AE-CDECEFD1357D}" dt="2022-11-28T06:16:12.083" v="665" actId="207"/>
          <ac:spMkLst>
            <pc:docMk/>
            <pc:sldMk cId="2088969797" sldId="262"/>
            <ac:spMk id="5" creationId="{A6B372CF-758F-DEC4-70A1-98C0A1709270}"/>
          </ac:spMkLst>
        </pc:spChg>
      </pc:sldChg>
      <pc:sldChg chg="del">
        <pc:chgData name="Shakhawat Swapon" userId="e0d062027d679673" providerId="LiveId" clId="{46993DA9-BC2F-42EC-95AE-CDECEFD1357D}" dt="2022-11-28T06:13:10.092" v="549" actId="2696"/>
        <pc:sldMkLst>
          <pc:docMk/>
          <pc:sldMk cId="3502304445" sldId="262"/>
        </pc:sldMkLst>
      </pc:sldChg>
      <pc:sldChg chg="del">
        <pc:chgData name="Shakhawat Swapon" userId="e0d062027d679673" providerId="LiveId" clId="{46993DA9-BC2F-42EC-95AE-CDECEFD1357D}" dt="2022-11-28T06:13:10.092" v="549" actId="2696"/>
        <pc:sldMkLst>
          <pc:docMk/>
          <pc:sldMk cId="2694166401" sldId="263"/>
        </pc:sldMkLst>
      </pc:sldChg>
      <pc:sldChg chg="modSp add mod">
        <pc:chgData name="Shakhawat Swapon" userId="e0d062027d679673" providerId="LiveId" clId="{46993DA9-BC2F-42EC-95AE-CDECEFD1357D}" dt="2022-11-28T06:19:14.457" v="775" actId="20577"/>
        <pc:sldMkLst>
          <pc:docMk/>
          <pc:sldMk cId="3631715558" sldId="263"/>
        </pc:sldMkLst>
        <pc:spChg chg="mod">
          <ac:chgData name="Shakhawat Swapon" userId="e0d062027d679673" providerId="LiveId" clId="{46993DA9-BC2F-42EC-95AE-CDECEFD1357D}" dt="2022-11-28T06:19:14.457" v="775" actId="20577"/>
          <ac:spMkLst>
            <pc:docMk/>
            <pc:sldMk cId="3631715558" sldId="263"/>
            <ac:spMk id="4" creationId="{07A5B5A3-9C39-0ED6-53ED-9FBDED20CE35}"/>
          </ac:spMkLst>
        </pc:spChg>
        <pc:spChg chg="mod">
          <ac:chgData name="Shakhawat Swapon" userId="e0d062027d679673" providerId="LiveId" clId="{46993DA9-BC2F-42EC-95AE-CDECEFD1357D}" dt="2022-11-28T06:18:31.867" v="756" actId="14100"/>
          <ac:spMkLst>
            <pc:docMk/>
            <pc:sldMk cId="3631715558" sldId="263"/>
            <ac:spMk id="5" creationId="{1B280B56-7449-E2C7-E92A-ADDEC4463915}"/>
          </ac:spMkLst>
        </pc:spChg>
      </pc:sldChg>
      <pc:sldChg chg="modSp mod">
        <pc:chgData name="Shakhawat Swapon" userId="e0d062027d679673" providerId="LiveId" clId="{46993DA9-BC2F-42EC-95AE-CDECEFD1357D}" dt="2022-11-28T06:20:59.697" v="806" actId="14100"/>
        <pc:sldMkLst>
          <pc:docMk/>
          <pc:sldMk cId="618301591" sldId="270"/>
        </pc:sldMkLst>
        <pc:graphicFrameChg chg="mod modGraphic">
          <ac:chgData name="Shakhawat Swapon" userId="e0d062027d679673" providerId="LiveId" clId="{46993DA9-BC2F-42EC-95AE-CDECEFD1357D}" dt="2022-11-28T06:20:59.697" v="806" actId="14100"/>
          <ac:graphicFrameMkLst>
            <pc:docMk/>
            <pc:sldMk cId="618301591" sldId="270"/>
            <ac:graphicFrameMk id="5" creationId="{FFA39528-008C-724B-63AB-74D98D204DDB}"/>
          </ac:graphicFrameMkLst>
        </pc:graphicFrameChg>
      </pc:sldChg>
      <pc:sldChg chg="delSp modSp add mod">
        <pc:chgData name="Shakhawat Swapon" userId="e0d062027d679673" providerId="LiveId" clId="{46993DA9-BC2F-42EC-95AE-CDECEFD1357D}" dt="2022-11-28T09:39:33.597" v="2719" actId="1037"/>
        <pc:sldMkLst>
          <pc:docMk/>
          <pc:sldMk cId="0" sldId="271"/>
        </pc:sldMkLst>
        <pc:spChg chg="mod">
          <ac:chgData name="Shakhawat Swapon" userId="e0d062027d679673" providerId="LiveId" clId="{46993DA9-BC2F-42EC-95AE-CDECEFD1357D}" dt="2022-11-28T09:35:24.533" v="2543" actId="1076"/>
          <ac:spMkLst>
            <pc:docMk/>
            <pc:sldMk cId="0" sldId="271"/>
            <ac:spMk id="41986" creationId="{8B8FC059-162F-3C96-8D06-B9967F064C47}"/>
          </ac:spMkLst>
        </pc:spChg>
        <pc:spChg chg="del">
          <ac:chgData name="Shakhawat Swapon" userId="e0d062027d679673" providerId="LiveId" clId="{46993DA9-BC2F-42EC-95AE-CDECEFD1357D}" dt="2022-11-28T09:34:54.565" v="2535" actId="478"/>
          <ac:spMkLst>
            <pc:docMk/>
            <pc:sldMk cId="0" sldId="271"/>
            <ac:spMk id="41988" creationId="{C7FB4E7A-8611-90E5-061D-6863B5956383}"/>
          </ac:spMkLst>
        </pc:spChg>
        <pc:spChg chg="mod">
          <ac:chgData name="Shakhawat Swapon" userId="e0d062027d679673" providerId="LiveId" clId="{46993DA9-BC2F-42EC-95AE-CDECEFD1357D}" dt="2022-11-28T09:39:26.022" v="2692" actId="255"/>
          <ac:spMkLst>
            <pc:docMk/>
            <pc:sldMk cId="0" sldId="271"/>
            <ac:spMk id="41990" creationId="{C2F34466-A9E9-FB14-5E48-2EBE2CE39703}"/>
          </ac:spMkLst>
        </pc:spChg>
        <pc:graphicFrameChg chg="mod">
          <ac:chgData name="Shakhawat Swapon" userId="e0d062027d679673" providerId="LiveId" clId="{46993DA9-BC2F-42EC-95AE-CDECEFD1357D}" dt="2022-11-28T09:39:33.597" v="2719" actId="1037"/>
          <ac:graphicFrameMkLst>
            <pc:docMk/>
            <pc:sldMk cId="0" sldId="271"/>
            <ac:graphicFrameMk id="41989" creationId="{D956308E-7D78-E786-36FC-FDC8694326E8}"/>
          </ac:graphicFrameMkLst>
        </pc:graphicFrameChg>
      </pc:sldChg>
      <pc:sldChg chg="addSp delSp modSp add mod">
        <pc:chgData name="Shakhawat Swapon" userId="e0d062027d679673" providerId="LiveId" clId="{46993DA9-BC2F-42EC-95AE-CDECEFD1357D}" dt="2022-11-28T10:27:57.617" v="3319" actId="20577"/>
        <pc:sldMkLst>
          <pc:docMk/>
          <pc:sldMk cId="0" sldId="272"/>
        </pc:sldMkLst>
        <pc:spChg chg="add del mod">
          <ac:chgData name="Shakhawat Swapon" userId="e0d062027d679673" providerId="LiveId" clId="{46993DA9-BC2F-42EC-95AE-CDECEFD1357D}" dt="2022-11-28T09:43:06.944" v="2814" actId="478"/>
          <ac:spMkLst>
            <pc:docMk/>
            <pc:sldMk cId="0" sldId="272"/>
            <ac:spMk id="2" creationId="{0F212E8E-14EA-A788-D4AD-0E4A010A5B57}"/>
          </ac:spMkLst>
        </pc:spChg>
        <pc:spChg chg="mod">
          <ac:chgData name="Shakhawat Swapon" userId="e0d062027d679673" providerId="LiveId" clId="{46993DA9-BC2F-42EC-95AE-CDECEFD1357D}" dt="2022-11-28T09:40:09.165" v="2725" actId="20577"/>
          <ac:spMkLst>
            <pc:docMk/>
            <pc:sldMk cId="0" sldId="272"/>
            <ac:spMk id="44034" creationId="{1BE9ED23-EFF6-D47C-0798-9AC3D635C540}"/>
          </ac:spMkLst>
        </pc:spChg>
        <pc:spChg chg="del">
          <ac:chgData name="Shakhawat Swapon" userId="e0d062027d679673" providerId="LiveId" clId="{46993DA9-BC2F-42EC-95AE-CDECEFD1357D}" dt="2022-11-28T09:40:21.924" v="2726" actId="478"/>
          <ac:spMkLst>
            <pc:docMk/>
            <pc:sldMk cId="0" sldId="272"/>
            <ac:spMk id="44037" creationId="{6DEA1874-1DE2-69AC-651E-60656A4B7AED}"/>
          </ac:spMkLst>
        </pc:spChg>
        <pc:spChg chg="mod">
          <ac:chgData name="Shakhawat Swapon" userId="e0d062027d679673" providerId="LiveId" clId="{46993DA9-BC2F-42EC-95AE-CDECEFD1357D}" dt="2022-11-28T10:27:57.617" v="3319" actId="20577"/>
          <ac:spMkLst>
            <pc:docMk/>
            <pc:sldMk cId="0" sldId="272"/>
            <ac:spMk id="44038" creationId="{109FE4B6-F833-332A-C55C-B6F9E68F8D1A}"/>
          </ac:spMkLst>
        </pc:spChg>
      </pc:sldChg>
      <pc:sldChg chg="addSp modSp mod">
        <pc:chgData name="Shakhawat Swapon" userId="e0d062027d679673" providerId="LiveId" clId="{46993DA9-BC2F-42EC-95AE-CDECEFD1357D}" dt="2022-11-28T06:25:14.717" v="875" actId="1035"/>
        <pc:sldMkLst>
          <pc:docMk/>
          <pc:sldMk cId="261584630" sldId="273"/>
        </pc:sldMkLst>
        <pc:spChg chg="add mod">
          <ac:chgData name="Shakhawat Swapon" userId="e0d062027d679673" providerId="LiveId" clId="{46993DA9-BC2F-42EC-95AE-CDECEFD1357D}" dt="2022-11-28T06:25:14.717" v="875" actId="1035"/>
          <ac:spMkLst>
            <pc:docMk/>
            <pc:sldMk cId="261584630" sldId="273"/>
            <ac:spMk id="8" creationId="{FB381B5D-C50F-BC73-155B-867B5A352D98}"/>
          </ac:spMkLst>
        </pc:spChg>
      </pc:sldChg>
      <pc:sldChg chg="modSp add mod">
        <pc:chgData name="Shakhawat Swapon" userId="e0d062027d679673" providerId="LiveId" clId="{46993DA9-BC2F-42EC-95AE-CDECEFD1357D}" dt="2022-11-28T06:32:29.704" v="949" actId="20577"/>
        <pc:sldMkLst>
          <pc:docMk/>
          <pc:sldMk cId="352835170" sldId="274"/>
        </pc:sldMkLst>
        <pc:spChg chg="mod">
          <ac:chgData name="Shakhawat Swapon" userId="e0d062027d679673" providerId="LiveId" clId="{46993DA9-BC2F-42EC-95AE-CDECEFD1357D}" dt="2022-11-28T06:32:29.704" v="949" actId="20577"/>
          <ac:spMkLst>
            <pc:docMk/>
            <pc:sldMk cId="352835170" sldId="274"/>
            <ac:spMk id="4" creationId="{BE5E9C17-ABC7-36E8-023C-1AA0E8D33E03}"/>
          </ac:spMkLst>
        </pc:spChg>
        <pc:spChg chg="mod">
          <ac:chgData name="Shakhawat Swapon" userId="e0d062027d679673" providerId="LiveId" clId="{46993DA9-BC2F-42EC-95AE-CDECEFD1357D}" dt="2022-11-28T06:26:41.231" v="879" actId="1076"/>
          <ac:spMkLst>
            <pc:docMk/>
            <pc:sldMk cId="352835170" sldId="274"/>
            <ac:spMk id="5" creationId="{EDF5D760-40EA-4C0F-6226-7987DDD2E169}"/>
          </ac:spMkLst>
        </pc:spChg>
      </pc:sldChg>
      <pc:sldChg chg="del">
        <pc:chgData name="Shakhawat Swapon" userId="e0d062027d679673" providerId="LiveId" clId="{46993DA9-BC2F-42EC-95AE-CDECEFD1357D}" dt="2022-11-20T11:20:53.060" v="35" actId="2696"/>
        <pc:sldMkLst>
          <pc:docMk/>
          <pc:sldMk cId="1901977967" sldId="274"/>
        </pc:sldMkLst>
      </pc:sldChg>
      <pc:sldChg chg="add del">
        <pc:chgData name="Shakhawat Swapon" userId="e0d062027d679673" providerId="LiveId" clId="{46993DA9-BC2F-42EC-95AE-CDECEFD1357D}" dt="2022-11-28T06:08:00.163" v="385" actId="2696"/>
        <pc:sldMkLst>
          <pc:docMk/>
          <pc:sldMk cId="2123397944" sldId="274"/>
        </pc:sldMkLst>
      </pc:sldChg>
      <pc:sldChg chg="add del">
        <pc:chgData name="Shakhawat Swapon" userId="e0d062027d679673" providerId="LiveId" clId="{46993DA9-BC2F-42EC-95AE-CDECEFD1357D}" dt="2022-11-28T06:07:34.438" v="383" actId="2696"/>
        <pc:sldMkLst>
          <pc:docMk/>
          <pc:sldMk cId="3221881522" sldId="274"/>
        </pc:sldMkLst>
      </pc:sldChg>
      <pc:sldChg chg="addSp modSp mod">
        <pc:chgData name="Shakhawat Swapon" userId="e0d062027d679673" providerId="LiveId" clId="{46993DA9-BC2F-42EC-95AE-CDECEFD1357D}" dt="2022-11-28T10:45:55.031" v="3696" actId="20577"/>
        <pc:sldMkLst>
          <pc:docMk/>
          <pc:sldMk cId="3385904909" sldId="276"/>
        </pc:sldMkLst>
        <pc:spChg chg="mod">
          <ac:chgData name="Shakhawat Swapon" userId="e0d062027d679673" providerId="LiveId" clId="{46993DA9-BC2F-42EC-95AE-CDECEFD1357D}" dt="2022-11-28T06:26:11.925" v="877" actId="14100"/>
          <ac:spMkLst>
            <pc:docMk/>
            <pc:sldMk cId="3385904909" sldId="276"/>
            <ac:spMk id="4" creationId="{F2248E88-1DBF-04F2-6DF3-A646178B9395}"/>
          </ac:spMkLst>
        </pc:spChg>
        <pc:spChg chg="add mod">
          <ac:chgData name="Shakhawat Swapon" userId="e0d062027d679673" providerId="LiveId" clId="{46993DA9-BC2F-42EC-95AE-CDECEFD1357D}" dt="2022-11-28T10:45:55.031" v="3696" actId="20577"/>
          <ac:spMkLst>
            <pc:docMk/>
            <pc:sldMk cId="3385904909" sldId="276"/>
            <ac:spMk id="8" creationId="{13665D44-0355-681D-B73A-2802F18AFAF1}"/>
          </ac:spMkLst>
        </pc:spChg>
      </pc:sldChg>
      <pc:sldChg chg="modSp mod">
        <pc:chgData name="Shakhawat Swapon" userId="e0d062027d679673" providerId="LiveId" clId="{46993DA9-BC2F-42EC-95AE-CDECEFD1357D}" dt="2022-11-28T08:34:31.600" v="2124" actId="20577"/>
        <pc:sldMkLst>
          <pc:docMk/>
          <pc:sldMk cId="3394880364" sldId="278"/>
        </pc:sldMkLst>
        <pc:spChg chg="mod">
          <ac:chgData name="Shakhawat Swapon" userId="e0d062027d679673" providerId="LiveId" clId="{46993DA9-BC2F-42EC-95AE-CDECEFD1357D}" dt="2022-11-28T08:34:31.600" v="2124" actId="20577"/>
          <ac:spMkLst>
            <pc:docMk/>
            <pc:sldMk cId="3394880364" sldId="278"/>
            <ac:spMk id="4" creationId="{13A1AD76-F79D-FBFC-3ACE-F3041799FC63}"/>
          </ac:spMkLst>
        </pc:spChg>
      </pc:sldChg>
      <pc:sldChg chg="modSp mod">
        <pc:chgData name="Shakhawat Swapon" userId="e0d062027d679673" providerId="LiveId" clId="{46993DA9-BC2F-42EC-95AE-CDECEFD1357D}" dt="2022-11-28T08:37:25.991" v="2137" actId="20577"/>
        <pc:sldMkLst>
          <pc:docMk/>
          <pc:sldMk cId="1739195489" sldId="279"/>
        </pc:sldMkLst>
        <pc:spChg chg="mod">
          <ac:chgData name="Shakhawat Swapon" userId="e0d062027d679673" providerId="LiveId" clId="{46993DA9-BC2F-42EC-95AE-CDECEFD1357D}" dt="2022-11-28T08:35:12.903" v="2125" actId="1036"/>
          <ac:spMkLst>
            <pc:docMk/>
            <pc:sldMk cId="1739195489" sldId="279"/>
            <ac:spMk id="6" creationId="{8FC62984-3E48-80D2-30DB-ED6A1782FCE7}"/>
          </ac:spMkLst>
        </pc:spChg>
        <pc:spChg chg="mod">
          <ac:chgData name="Shakhawat Swapon" userId="e0d062027d679673" providerId="LiveId" clId="{46993DA9-BC2F-42EC-95AE-CDECEFD1357D}" dt="2022-11-28T08:37:02.879" v="2129" actId="14100"/>
          <ac:spMkLst>
            <pc:docMk/>
            <pc:sldMk cId="1739195489" sldId="279"/>
            <ac:spMk id="8" creationId="{44BD3942-2FFA-A8D4-4286-2323EBA57FA7}"/>
          </ac:spMkLst>
        </pc:spChg>
        <pc:spChg chg="mod">
          <ac:chgData name="Shakhawat Swapon" userId="e0d062027d679673" providerId="LiveId" clId="{46993DA9-BC2F-42EC-95AE-CDECEFD1357D}" dt="2022-11-28T08:37:25.991" v="2137" actId="20577"/>
          <ac:spMkLst>
            <pc:docMk/>
            <pc:sldMk cId="1739195489" sldId="279"/>
            <ac:spMk id="9" creationId="{ACBC4886-ADF2-1E34-4C79-5329A967C856}"/>
          </ac:spMkLst>
        </pc:spChg>
      </pc:sldChg>
      <pc:sldChg chg="modSp mod">
        <pc:chgData name="Shakhawat Swapon" userId="e0d062027d679673" providerId="LiveId" clId="{46993DA9-BC2F-42EC-95AE-CDECEFD1357D}" dt="2022-11-28T08:30:14.220" v="2021" actId="20577"/>
        <pc:sldMkLst>
          <pc:docMk/>
          <pc:sldMk cId="3597517721" sldId="280"/>
        </pc:sldMkLst>
        <pc:spChg chg="mod">
          <ac:chgData name="Shakhawat Swapon" userId="e0d062027d679673" providerId="LiveId" clId="{46993DA9-BC2F-42EC-95AE-CDECEFD1357D}" dt="2022-11-28T08:30:14.220" v="2021" actId="20577"/>
          <ac:spMkLst>
            <pc:docMk/>
            <pc:sldMk cId="3597517721" sldId="280"/>
            <ac:spMk id="4" creationId="{AB175FCE-B5C0-0718-ABE4-446DD43CF9C9}"/>
          </ac:spMkLst>
        </pc:spChg>
        <pc:spChg chg="mod">
          <ac:chgData name="Shakhawat Swapon" userId="e0d062027d679673" providerId="LiveId" clId="{46993DA9-BC2F-42EC-95AE-CDECEFD1357D}" dt="2022-11-28T07:03:36.274" v="1567" actId="14100"/>
          <ac:spMkLst>
            <pc:docMk/>
            <pc:sldMk cId="3597517721" sldId="280"/>
            <ac:spMk id="5" creationId="{F1EFE87C-D040-74DA-5FF7-8D1A27331619}"/>
          </ac:spMkLst>
        </pc:spChg>
      </pc:sldChg>
      <pc:sldChg chg="modSp mod">
        <pc:chgData name="Shakhawat Swapon" userId="e0d062027d679673" providerId="LiveId" clId="{46993DA9-BC2F-42EC-95AE-CDECEFD1357D}" dt="2022-11-28T08:36:30.728" v="2128" actId="20577"/>
        <pc:sldMkLst>
          <pc:docMk/>
          <pc:sldMk cId="3008350133" sldId="283"/>
        </pc:sldMkLst>
        <pc:spChg chg="mod">
          <ac:chgData name="Shakhawat Swapon" userId="e0d062027d679673" providerId="LiveId" clId="{46993DA9-BC2F-42EC-95AE-CDECEFD1357D}" dt="2022-11-28T08:36:30.728" v="2128" actId="20577"/>
          <ac:spMkLst>
            <pc:docMk/>
            <pc:sldMk cId="3008350133" sldId="283"/>
            <ac:spMk id="4" creationId="{8BF7CD5A-6207-9961-8D84-F2BDEEFD52A7}"/>
          </ac:spMkLst>
        </pc:spChg>
      </pc:sldChg>
      <pc:sldChg chg="modSp mod">
        <pc:chgData name="Shakhawat Swapon" userId="e0d062027d679673" providerId="LiveId" clId="{46993DA9-BC2F-42EC-95AE-CDECEFD1357D}" dt="2022-11-03T06:05:46.567" v="14" actId="1076"/>
        <pc:sldMkLst>
          <pc:docMk/>
          <pc:sldMk cId="3659470027" sldId="291"/>
        </pc:sldMkLst>
        <pc:spChg chg="mod">
          <ac:chgData name="Shakhawat Swapon" userId="e0d062027d679673" providerId="LiveId" clId="{46993DA9-BC2F-42EC-95AE-CDECEFD1357D}" dt="2022-11-03T06:05:46.567" v="14" actId="1076"/>
          <ac:spMkLst>
            <pc:docMk/>
            <pc:sldMk cId="3659470027" sldId="291"/>
            <ac:spMk id="12" creationId="{C277FD2E-70E2-45A7-CA52-F8F646FB2B4C}"/>
          </ac:spMkLst>
        </pc:spChg>
      </pc:sldChg>
      <pc:sldChg chg="del">
        <pc:chgData name="Shakhawat Swapon" userId="e0d062027d679673" providerId="LiveId" clId="{46993DA9-BC2F-42EC-95AE-CDECEFD1357D}" dt="2022-11-28T06:22:39.198" v="807" actId="2696"/>
        <pc:sldMkLst>
          <pc:docMk/>
          <pc:sldMk cId="1380845957" sldId="297"/>
        </pc:sldMkLst>
      </pc:sldChg>
      <pc:sldChg chg="add">
        <pc:chgData name="Shakhawat Swapon" userId="e0d062027d679673" providerId="LiveId" clId="{46993DA9-BC2F-42EC-95AE-CDECEFD1357D}" dt="2022-11-28T06:23:05.741" v="808"/>
        <pc:sldMkLst>
          <pc:docMk/>
          <pc:sldMk cId="4211233766" sldId="297"/>
        </pc:sldMkLst>
      </pc:sldChg>
      <pc:sldChg chg="modSp mod">
        <pc:chgData name="Shakhawat Swapon" userId="e0d062027d679673" providerId="LiveId" clId="{46993DA9-BC2F-42EC-95AE-CDECEFD1357D}" dt="2022-11-28T10:46:58.089" v="3704" actId="20577"/>
        <pc:sldMkLst>
          <pc:docMk/>
          <pc:sldMk cId="461016547" sldId="298"/>
        </pc:sldMkLst>
        <pc:spChg chg="mod">
          <ac:chgData name="Shakhawat Swapon" userId="e0d062027d679673" providerId="LiveId" clId="{46993DA9-BC2F-42EC-95AE-CDECEFD1357D}" dt="2022-11-28T10:46:58.089" v="3704" actId="20577"/>
          <ac:spMkLst>
            <pc:docMk/>
            <pc:sldMk cId="461016547" sldId="298"/>
            <ac:spMk id="9" creationId="{D0A038DB-9D47-52A1-DDD0-9A0DFA9E84D7}"/>
          </ac:spMkLst>
        </pc:spChg>
      </pc:sldChg>
      <pc:sldChg chg="modSp mod">
        <pc:chgData name="Shakhawat Swapon" userId="e0d062027d679673" providerId="LiveId" clId="{46993DA9-BC2F-42EC-95AE-CDECEFD1357D}" dt="2022-11-28T10:47:13.491" v="3728" actId="20577"/>
        <pc:sldMkLst>
          <pc:docMk/>
          <pc:sldMk cId="2767198256" sldId="299"/>
        </pc:sldMkLst>
        <pc:spChg chg="mod">
          <ac:chgData name="Shakhawat Swapon" userId="e0d062027d679673" providerId="LiveId" clId="{46993DA9-BC2F-42EC-95AE-CDECEFD1357D}" dt="2022-11-28T10:47:13.491" v="3728" actId="20577"/>
          <ac:spMkLst>
            <pc:docMk/>
            <pc:sldMk cId="2767198256" sldId="299"/>
            <ac:spMk id="5" creationId="{166AF2CF-0428-AD67-C056-8C0A7B92212B}"/>
          </ac:spMkLst>
        </pc:spChg>
      </pc:sldChg>
      <pc:sldChg chg="add del">
        <pc:chgData name="Shakhawat Swapon" userId="e0d062027d679673" providerId="LiveId" clId="{46993DA9-BC2F-42EC-95AE-CDECEFD1357D}" dt="2022-11-28T08:38:34.166" v="2139" actId="47"/>
        <pc:sldMkLst>
          <pc:docMk/>
          <pc:sldMk cId="150728060" sldId="304"/>
        </pc:sldMkLst>
      </pc:sldChg>
      <pc:sldChg chg="new del">
        <pc:chgData name="Shakhawat Swapon" userId="e0d062027d679673" providerId="LiveId" clId="{46993DA9-BC2F-42EC-95AE-CDECEFD1357D}" dt="2022-11-28T06:20:46.893" v="805" actId="47"/>
        <pc:sldMkLst>
          <pc:docMk/>
          <pc:sldMk cId="1425813860" sldId="305"/>
        </pc:sldMkLst>
      </pc:sldChg>
      <pc:sldChg chg="modSp new mod">
        <pc:chgData name="Shakhawat Swapon" userId="e0d062027d679673" providerId="LiveId" clId="{46993DA9-BC2F-42EC-95AE-CDECEFD1357D}" dt="2022-11-28T06:34:53.001" v="1067" actId="122"/>
        <pc:sldMkLst>
          <pc:docMk/>
          <pc:sldMk cId="2223042805" sldId="305"/>
        </pc:sldMkLst>
        <pc:spChg chg="mod">
          <ac:chgData name="Shakhawat Swapon" userId="e0d062027d679673" providerId="LiveId" clId="{46993DA9-BC2F-42EC-95AE-CDECEFD1357D}" dt="2022-11-28T06:34:22.940" v="1024" actId="122"/>
          <ac:spMkLst>
            <pc:docMk/>
            <pc:sldMk cId="2223042805" sldId="305"/>
            <ac:spMk id="2" creationId="{299050C9-F08E-59E4-C6A3-7445E4D22D71}"/>
          </ac:spMkLst>
        </pc:spChg>
        <pc:spChg chg="mod">
          <ac:chgData name="Shakhawat Swapon" userId="e0d062027d679673" providerId="LiveId" clId="{46993DA9-BC2F-42EC-95AE-CDECEFD1357D}" dt="2022-11-28T06:34:53.001" v="1067" actId="122"/>
          <ac:spMkLst>
            <pc:docMk/>
            <pc:sldMk cId="2223042805" sldId="305"/>
            <ac:spMk id="3" creationId="{0F774BA8-8EA2-D9A4-26A8-EC1CDB4A8BEF}"/>
          </ac:spMkLst>
        </pc:spChg>
      </pc:sldChg>
      <pc:sldChg chg="addSp modSp new mod">
        <pc:chgData name="Shakhawat Swapon" userId="e0d062027d679673" providerId="LiveId" clId="{46993DA9-BC2F-42EC-95AE-CDECEFD1357D}" dt="2022-11-28T08:54:45.683" v="2263" actId="1038"/>
        <pc:sldMkLst>
          <pc:docMk/>
          <pc:sldMk cId="2029150437" sldId="306"/>
        </pc:sldMkLst>
        <pc:spChg chg="mod">
          <ac:chgData name="Shakhawat Swapon" userId="e0d062027d679673" providerId="LiveId" clId="{46993DA9-BC2F-42EC-95AE-CDECEFD1357D}" dt="2022-11-28T08:54:33.806" v="2250" actId="1076"/>
          <ac:spMkLst>
            <pc:docMk/>
            <pc:sldMk cId="2029150437" sldId="306"/>
            <ac:spMk id="2" creationId="{AC3AA973-9FA1-1A60-85E8-CEDFEA7600C0}"/>
          </ac:spMkLst>
        </pc:spChg>
        <pc:picChg chg="add mod">
          <ac:chgData name="Shakhawat Swapon" userId="e0d062027d679673" providerId="LiveId" clId="{46993DA9-BC2F-42EC-95AE-CDECEFD1357D}" dt="2022-11-28T08:54:42.323" v="2253" actId="1076"/>
          <ac:picMkLst>
            <pc:docMk/>
            <pc:sldMk cId="2029150437" sldId="306"/>
            <ac:picMk id="4" creationId="{44521F13-A602-943A-2798-AA35B1662323}"/>
          </ac:picMkLst>
        </pc:picChg>
        <pc:picChg chg="add mod">
          <ac:chgData name="Shakhawat Swapon" userId="e0d062027d679673" providerId="LiveId" clId="{46993DA9-BC2F-42EC-95AE-CDECEFD1357D}" dt="2022-11-28T08:54:45.683" v="2263" actId="1038"/>
          <ac:picMkLst>
            <pc:docMk/>
            <pc:sldMk cId="2029150437" sldId="306"/>
            <ac:picMk id="5" creationId="{35252245-D93D-85FE-9DD9-895408D81939}"/>
          </ac:picMkLst>
        </pc:picChg>
      </pc:sldChg>
      <pc:sldChg chg="new del">
        <pc:chgData name="Shakhawat Swapon" userId="e0d062027d679673" providerId="LiveId" clId="{46993DA9-BC2F-42EC-95AE-CDECEFD1357D}" dt="2022-11-28T08:39:10.884" v="2143" actId="47"/>
        <pc:sldMkLst>
          <pc:docMk/>
          <pc:sldMk cId="3309570207" sldId="307"/>
        </pc:sldMkLst>
      </pc:sldChg>
      <pc:sldChg chg="modSp add mod">
        <pc:chgData name="Shakhawat Swapon" userId="e0d062027d679673" providerId="LiveId" clId="{46993DA9-BC2F-42EC-95AE-CDECEFD1357D}" dt="2022-11-28T08:39:42.373" v="2185" actId="6549"/>
        <pc:sldMkLst>
          <pc:docMk/>
          <pc:sldMk cId="3017522319" sldId="308"/>
        </pc:sldMkLst>
        <pc:spChg chg="mod">
          <ac:chgData name="Shakhawat Swapon" userId="e0d062027d679673" providerId="LiveId" clId="{46993DA9-BC2F-42EC-95AE-CDECEFD1357D}" dt="2022-11-28T08:39:42.373" v="2185" actId="6549"/>
          <ac:spMkLst>
            <pc:docMk/>
            <pc:sldMk cId="3017522319" sldId="308"/>
            <ac:spMk id="2" creationId="{299050C9-F08E-59E4-C6A3-7445E4D22D71}"/>
          </ac:spMkLst>
        </pc:spChg>
      </pc:sldChg>
      <pc:sldChg chg="new del">
        <pc:chgData name="Shakhawat Swapon" userId="e0d062027d679673" providerId="LiveId" clId="{46993DA9-BC2F-42EC-95AE-CDECEFD1357D}" dt="2022-11-28T09:00:21.466" v="2267" actId="47"/>
        <pc:sldMkLst>
          <pc:docMk/>
          <pc:sldMk cId="2139291794" sldId="309"/>
        </pc:sldMkLst>
      </pc:sldChg>
      <pc:sldChg chg="modSp add mod">
        <pc:chgData name="Shakhawat Swapon" userId="e0d062027d679673" providerId="LiveId" clId="{46993DA9-BC2F-42EC-95AE-CDECEFD1357D}" dt="2022-11-28T09:00:37.303" v="2270" actId="122"/>
        <pc:sldMkLst>
          <pc:docMk/>
          <pc:sldMk cId="0" sldId="310"/>
        </pc:sldMkLst>
        <pc:spChg chg="mod">
          <ac:chgData name="Shakhawat Swapon" userId="e0d062027d679673" providerId="LiveId" clId="{46993DA9-BC2F-42EC-95AE-CDECEFD1357D}" dt="2022-11-28T09:00:37.303" v="2270" actId="122"/>
          <ac:spMkLst>
            <pc:docMk/>
            <pc:sldMk cId="0" sldId="310"/>
            <ac:spMk id="8194" creationId="{2084C954-4C3B-13C5-CE9F-D8AFFEA4BC53}"/>
          </ac:spMkLst>
        </pc:spChg>
      </pc:sldChg>
      <pc:sldChg chg="modSp add mod">
        <pc:chgData name="Shakhawat Swapon" userId="e0d062027d679673" providerId="LiveId" clId="{46993DA9-BC2F-42EC-95AE-CDECEFD1357D}" dt="2022-11-28T09:01:06.971" v="2271" actId="14100"/>
        <pc:sldMkLst>
          <pc:docMk/>
          <pc:sldMk cId="0" sldId="311"/>
        </pc:sldMkLst>
        <pc:picChg chg="mod">
          <ac:chgData name="Shakhawat Swapon" userId="e0d062027d679673" providerId="LiveId" clId="{46993DA9-BC2F-42EC-95AE-CDECEFD1357D}" dt="2022-11-28T09:01:06.971" v="2271" actId="14100"/>
          <ac:picMkLst>
            <pc:docMk/>
            <pc:sldMk cId="0" sldId="311"/>
            <ac:picMk id="9218" creationId="{55D12726-18B5-5112-8AAA-E33163D4BF84}"/>
          </ac:picMkLst>
        </pc:picChg>
      </pc:sldChg>
      <pc:sldChg chg="addSp delSp modSp add mod">
        <pc:chgData name="Shakhawat Swapon" userId="e0d062027d679673" providerId="LiveId" clId="{46993DA9-BC2F-42EC-95AE-CDECEFD1357D}" dt="2022-11-28T11:04:09.989" v="3816" actId="1038"/>
        <pc:sldMkLst>
          <pc:docMk/>
          <pc:sldMk cId="0" sldId="312"/>
        </pc:sldMkLst>
        <pc:spChg chg="add del mod">
          <ac:chgData name="Shakhawat Swapon" userId="e0d062027d679673" providerId="LiveId" clId="{46993DA9-BC2F-42EC-95AE-CDECEFD1357D}" dt="2022-11-28T11:03:31.464" v="3800" actId="478"/>
          <ac:spMkLst>
            <pc:docMk/>
            <pc:sldMk cId="0" sldId="312"/>
            <ac:spMk id="5" creationId="{0C31BAAC-489B-986D-1423-A7E1138DC193}"/>
          </ac:spMkLst>
        </pc:spChg>
        <pc:picChg chg="add mod">
          <ac:chgData name="Shakhawat Swapon" userId="e0d062027d679673" providerId="LiveId" clId="{46993DA9-BC2F-42EC-95AE-CDECEFD1357D}" dt="2022-11-28T11:04:09.989" v="3816" actId="1038"/>
          <ac:picMkLst>
            <pc:docMk/>
            <pc:sldMk cId="0" sldId="312"/>
            <ac:picMk id="3" creationId="{69CF0B37-1CEB-4989-374E-0079D1887D85}"/>
          </ac:picMkLst>
        </pc:picChg>
        <pc:picChg chg="del">
          <ac:chgData name="Shakhawat Swapon" userId="e0d062027d679673" providerId="LiveId" clId="{46993DA9-BC2F-42EC-95AE-CDECEFD1357D}" dt="2022-11-28T11:03:22.172" v="3798" actId="478"/>
          <ac:picMkLst>
            <pc:docMk/>
            <pc:sldMk cId="0" sldId="312"/>
            <ac:picMk id="10243" creationId="{7595BDF5-9871-08C4-3BE6-374E0E4102C0}"/>
          </ac:picMkLst>
        </pc:picChg>
      </pc:sldChg>
      <pc:sldChg chg="addSp delSp modSp add mod">
        <pc:chgData name="Shakhawat Swapon" userId="e0d062027d679673" providerId="LiveId" clId="{46993DA9-BC2F-42EC-95AE-CDECEFD1357D}" dt="2022-11-28T11:06:50.863" v="3832" actId="14100"/>
        <pc:sldMkLst>
          <pc:docMk/>
          <pc:sldMk cId="0" sldId="313"/>
        </pc:sldMkLst>
        <pc:spChg chg="add del mod">
          <ac:chgData name="Shakhawat Swapon" userId="e0d062027d679673" providerId="LiveId" clId="{46993DA9-BC2F-42EC-95AE-CDECEFD1357D}" dt="2022-11-28T11:04:38.304" v="3818" actId="478"/>
          <ac:spMkLst>
            <pc:docMk/>
            <pc:sldMk cId="0" sldId="313"/>
            <ac:spMk id="3" creationId="{10E80623-C307-E1F4-560D-F43C4401981A}"/>
          </ac:spMkLst>
        </pc:spChg>
        <pc:spChg chg="mod">
          <ac:chgData name="Shakhawat Swapon" userId="e0d062027d679673" providerId="LiveId" clId="{46993DA9-BC2F-42EC-95AE-CDECEFD1357D}" dt="2022-11-28T11:04:58.792" v="3825" actId="1076"/>
          <ac:spMkLst>
            <pc:docMk/>
            <pc:sldMk cId="0" sldId="313"/>
            <ac:spMk id="11266" creationId="{A2752876-AE78-12B5-247B-EE56FEBBDA86}"/>
          </ac:spMkLst>
        </pc:spChg>
        <pc:picChg chg="add del mod">
          <ac:chgData name="Shakhawat Swapon" userId="e0d062027d679673" providerId="LiveId" clId="{46993DA9-BC2F-42EC-95AE-CDECEFD1357D}" dt="2022-11-28T11:06:39.741" v="3829" actId="478"/>
          <ac:picMkLst>
            <pc:docMk/>
            <pc:sldMk cId="0" sldId="313"/>
            <ac:picMk id="5" creationId="{45354EDB-9891-CD0C-74C1-B35234AD32A0}"/>
          </ac:picMkLst>
        </pc:picChg>
        <pc:picChg chg="add mod">
          <ac:chgData name="Shakhawat Swapon" userId="e0d062027d679673" providerId="LiveId" clId="{46993DA9-BC2F-42EC-95AE-CDECEFD1357D}" dt="2022-11-28T11:06:50.863" v="3832" actId="14100"/>
          <ac:picMkLst>
            <pc:docMk/>
            <pc:sldMk cId="0" sldId="313"/>
            <ac:picMk id="7" creationId="{99466565-BD62-5792-763A-E3C1BAA6D1AA}"/>
          </ac:picMkLst>
        </pc:picChg>
        <pc:picChg chg="del">
          <ac:chgData name="Shakhawat Swapon" userId="e0d062027d679673" providerId="LiveId" clId="{46993DA9-BC2F-42EC-95AE-CDECEFD1357D}" dt="2022-11-28T11:04:14.200" v="3817" actId="478"/>
          <ac:picMkLst>
            <pc:docMk/>
            <pc:sldMk cId="0" sldId="313"/>
            <ac:picMk id="11267" creationId="{65030770-EA99-A90E-A122-A9DE33D2DB7B}"/>
          </ac:picMkLst>
        </pc:picChg>
      </pc:sldChg>
      <pc:sldChg chg="modSp add mod">
        <pc:chgData name="Shakhawat Swapon" userId="e0d062027d679673" providerId="LiveId" clId="{46993DA9-BC2F-42EC-95AE-CDECEFD1357D}" dt="2022-11-28T09:01:53.565" v="2284" actId="20577"/>
        <pc:sldMkLst>
          <pc:docMk/>
          <pc:sldMk cId="0" sldId="314"/>
        </pc:sldMkLst>
        <pc:spChg chg="mod">
          <ac:chgData name="Shakhawat Swapon" userId="e0d062027d679673" providerId="LiveId" clId="{46993DA9-BC2F-42EC-95AE-CDECEFD1357D}" dt="2022-11-28T09:01:53.565" v="2284" actId="20577"/>
          <ac:spMkLst>
            <pc:docMk/>
            <pc:sldMk cId="0" sldId="314"/>
            <ac:spMk id="20483" creationId="{9614AF55-CBCE-FE84-D344-361F86924CC5}"/>
          </ac:spMkLst>
        </pc:spChg>
        <pc:picChg chg="mod">
          <ac:chgData name="Shakhawat Swapon" userId="e0d062027d679673" providerId="LiveId" clId="{46993DA9-BC2F-42EC-95AE-CDECEFD1357D}" dt="2022-11-28T09:01:32.968" v="2277" actId="1076"/>
          <ac:picMkLst>
            <pc:docMk/>
            <pc:sldMk cId="0" sldId="314"/>
            <ac:picMk id="12291" creationId="{5B2F9BDA-0D62-D656-736C-77D48377AB2E}"/>
          </ac:picMkLst>
        </pc:picChg>
      </pc:sldChg>
      <pc:sldChg chg="modSp add mod">
        <pc:chgData name="Shakhawat Swapon" userId="e0d062027d679673" providerId="LiveId" clId="{46993DA9-BC2F-42EC-95AE-CDECEFD1357D}" dt="2022-11-28T09:02:18.604" v="2289" actId="14100"/>
        <pc:sldMkLst>
          <pc:docMk/>
          <pc:sldMk cId="0" sldId="315"/>
        </pc:sldMkLst>
        <pc:spChg chg="mod">
          <ac:chgData name="Shakhawat Swapon" userId="e0d062027d679673" providerId="LiveId" clId="{46993DA9-BC2F-42EC-95AE-CDECEFD1357D}" dt="2022-11-28T09:02:18.604" v="2289" actId="14100"/>
          <ac:spMkLst>
            <pc:docMk/>
            <pc:sldMk cId="0" sldId="315"/>
            <ac:spMk id="14338" creationId="{A8B7D617-6A61-79E7-C52F-778FFDA4FE2C}"/>
          </ac:spMkLst>
        </pc:spChg>
      </pc:sldChg>
      <pc:sldChg chg="addSp delSp modSp add mod">
        <pc:chgData name="Shakhawat Swapon" userId="e0d062027d679673" providerId="LiveId" clId="{46993DA9-BC2F-42EC-95AE-CDECEFD1357D}" dt="2022-11-28T11:08:59.664" v="3859" actId="1038"/>
        <pc:sldMkLst>
          <pc:docMk/>
          <pc:sldMk cId="0" sldId="316"/>
        </pc:sldMkLst>
        <pc:spChg chg="mod">
          <ac:chgData name="Shakhawat Swapon" userId="e0d062027d679673" providerId="LiveId" clId="{46993DA9-BC2F-42EC-95AE-CDECEFD1357D}" dt="2022-11-28T09:02:29.950" v="2291" actId="14100"/>
          <ac:spMkLst>
            <pc:docMk/>
            <pc:sldMk cId="0" sldId="316"/>
            <ac:spMk id="15362" creationId="{F9EBC66D-AF85-5E37-7B18-5B00677104CA}"/>
          </ac:spMkLst>
        </pc:spChg>
        <pc:picChg chg="add mod">
          <ac:chgData name="Shakhawat Swapon" userId="e0d062027d679673" providerId="LiveId" clId="{46993DA9-BC2F-42EC-95AE-CDECEFD1357D}" dt="2022-11-28T11:08:53.809" v="3840" actId="1076"/>
          <ac:picMkLst>
            <pc:docMk/>
            <pc:sldMk cId="0" sldId="316"/>
            <ac:picMk id="3" creationId="{73CD8CDC-42F5-FE5F-1256-0043CC441870}"/>
          </ac:picMkLst>
        </pc:picChg>
        <pc:picChg chg="mod">
          <ac:chgData name="Shakhawat Swapon" userId="e0d062027d679673" providerId="LiveId" clId="{46993DA9-BC2F-42EC-95AE-CDECEFD1357D}" dt="2022-11-28T11:08:59.664" v="3859" actId="1038"/>
          <ac:picMkLst>
            <pc:docMk/>
            <pc:sldMk cId="0" sldId="316"/>
            <ac:picMk id="15364" creationId="{C71AFFB0-2CF2-773C-461E-C449A6F6734C}"/>
          </ac:picMkLst>
        </pc:picChg>
        <pc:picChg chg="del mod">
          <ac:chgData name="Shakhawat Swapon" userId="e0d062027d679673" providerId="LiveId" clId="{46993DA9-BC2F-42EC-95AE-CDECEFD1357D}" dt="2022-11-28T11:07:09.291" v="3833" actId="478"/>
          <ac:picMkLst>
            <pc:docMk/>
            <pc:sldMk cId="0" sldId="316"/>
            <ac:picMk id="15365" creationId="{4CD3061E-9B28-6157-1B5F-C0C43B80D04A}"/>
          </ac:picMkLst>
        </pc:picChg>
      </pc:sldChg>
      <pc:sldChg chg="modSp add mod">
        <pc:chgData name="Shakhawat Swapon" userId="e0d062027d679673" providerId="LiveId" clId="{46993DA9-BC2F-42EC-95AE-CDECEFD1357D}" dt="2022-11-28T09:03:12.839" v="2320" actId="20577"/>
        <pc:sldMkLst>
          <pc:docMk/>
          <pc:sldMk cId="0" sldId="317"/>
        </pc:sldMkLst>
        <pc:spChg chg="mod">
          <ac:chgData name="Shakhawat Swapon" userId="e0d062027d679673" providerId="LiveId" clId="{46993DA9-BC2F-42EC-95AE-CDECEFD1357D}" dt="2022-11-28T09:03:12.839" v="2320" actId="20577"/>
          <ac:spMkLst>
            <pc:docMk/>
            <pc:sldMk cId="0" sldId="317"/>
            <ac:spMk id="16386" creationId="{68275D98-433F-64D3-1F1F-182F61E8E7B0}"/>
          </ac:spMkLst>
        </pc:spChg>
      </pc:sldChg>
      <pc:sldChg chg="addSp delSp modSp add mod">
        <pc:chgData name="Shakhawat Swapon" userId="e0d062027d679673" providerId="LiveId" clId="{46993DA9-BC2F-42EC-95AE-CDECEFD1357D}" dt="2022-11-28T11:10:49.519" v="3960" actId="1038"/>
        <pc:sldMkLst>
          <pc:docMk/>
          <pc:sldMk cId="0" sldId="318"/>
        </pc:sldMkLst>
        <pc:spChg chg="mod">
          <ac:chgData name="Shakhawat Swapon" userId="e0d062027d679673" providerId="LiveId" clId="{46993DA9-BC2F-42EC-95AE-CDECEFD1357D}" dt="2022-11-28T09:03:32.054" v="2325" actId="14100"/>
          <ac:spMkLst>
            <pc:docMk/>
            <pc:sldMk cId="0" sldId="318"/>
            <ac:spMk id="17410" creationId="{42277785-790B-C042-A5D2-94B36560B2EF}"/>
          </ac:spMkLst>
        </pc:spChg>
        <pc:picChg chg="add mod">
          <ac:chgData name="Shakhawat Swapon" userId="e0d062027d679673" providerId="LiveId" clId="{46993DA9-BC2F-42EC-95AE-CDECEFD1357D}" dt="2022-11-28T11:10:45.144" v="3932" actId="1038"/>
          <ac:picMkLst>
            <pc:docMk/>
            <pc:sldMk cId="0" sldId="318"/>
            <ac:picMk id="3" creationId="{8EABC80B-1807-261A-7575-E3117EB2D19B}"/>
          </ac:picMkLst>
        </pc:picChg>
        <pc:picChg chg="mod">
          <ac:chgData name="Shakhawat Swapon" userId="e0d062027d679673" providerId="LiveId" clId="{46993DA9-BC2F-42EC-95AE-CDECEFD1357D}" dt="2022-11-28T11:10:49.519" v="3960" actId="1038"/>
          <ac:picMkLst>
            <pc:docMk/>
            <pc:sldMk cId="0" sldId="318"/>
            <ac:picMk id="17411" creationId="{22CA718C-939B-3E12-161E-97E8B3E6CEAA}"/>
          </ac:picMkLst>
        </pc:picChg>
        <pc:picChg chg="del">
          <ac:chgData name="Shakhawat Swapon" userId="e0d062027d679673" providerId="LiveId" clId="{46993DA9-BC2F-42EC-95AE-CDECEFD1357D}" dt="2022-11-28T11:09:10.057" v="3860" actId="478"/>
          <ac:picMkLst>
            <pc:docMk/>
            <pc:sldMk cId="0" sldId="318"/>
            <ac:picMk id="17412" creationId="{BBAA45B8-BA17-1F66-5156-467EBD9E23F0}"/>
          </ac:picMkLst>
        </pc:picChg>
      </pc:sldChg>
      <pc:sldChg chg="modSp add mod">
        <pc:chgData name="Shakhawat Swapon" userId="e0d062027d679673" providerId="LiveId" clId="{46993DA9-BC2F-42EC-95AE-CDECEFD1357D}" dt="2022-11-28T09:03:48.609" v="2329" actId="20577"/>
        <pc:sldMkLst>
          <pc:docMk/>
          <pc:sldMk cId="0" sldId="319"/>
        </pc:sldMkLst>
        <pc:spChg chg="mod">
          <ac:chgData name="Shakhawat Swapon" userId="e0d062027d679673" providerId="LiveId" clId="{46993DA9-BC2F-42EC-95AE-CDECEFD1357D}" dt="2022-11-28T09:03:48.609" v="2329" actId="20577"/>
          <ac:spMkLst>
            <pc:docMk/>
            <pc:sldMk cId="0" sldId="319"/>
            <ac:spMk id="18434" creationId="{E14B1BB4-893B-48DD-C5EB-8D918F4CEFA5}"/>
          </ac:spMkLst>
        </pc:spChg>
      </pc:sldChg>
      <pc:sldChg chg="modSp add mod">
        <pc:chgData name="Shakhawat Swapon" userId="e0d062027d679673" providerId="LiveId" clId="{46993DA9-BC2F-42EC-95AE-CDECEFD1357D}" dt="2022-11-28T09:06:13.428" v="2391" actId="20577"/>
        <pc:sldMkLst>
          <pc:docMk/>
          <pc:sldMk cId="0" sldId="320"/>
        </pc:sldMkLst>
        <pc:spChg chg="mod">
          <ac:chgData name="Shakhawat Swapon" userId="e0d062027d679673" providerId="LiveId" clId="{46993DA9-BC2F-42EC-95AE-CDECEFD1357D}" dt="2022-11-28T09:06:03.769" v="2380"/>
          <ac:spMkLst>
            <pc:docMk/>
            <pc:sldMk cId="0" sldId="320"/>
            <ac:spMk id="20482" creationId="{EDA762C0-B016-CDB8-C1FA-0785245D7AC6}"/>
          </ac:spMkLst>
        </pc:spChg>
        <pc:spChg chg="mod">
          <ac:chgData name="Shakhawat Swapon" userId="e0d062027d679673" providerId="LiveId" clId="{46993DA9-BC2F-42EC-95AE-CDECEFD1357D}" dt="2022-11-28T09:06:13.428" v="2391" actId="20577"/>
          <ac:spMkLst>
            <pc:docMk/>
            <pc:sldMk cId="0" sldId="320"/>
            <ac:spMk id="20483" creationId="{4A127DFC-D1C5-BF46-2714-ECCD5CCDE658}"/>
          </ac:spMkLst>
        </pc:spChg>
      </pc:sldChg>
      <pc:sldChg chg="add">
        <pc:chgData name="Shakhawat Swapon" userId="e0d062027d679673" providerId="LiveId" clId="{46993DA9-BC2F-42EC-95AE-CDECEFD1357D}" dt="2022-11-28T09:00:14.221" v="2265"/>
        <pc:sldMkLst>
          <pc:docMk/>
          <pc:sldMk cId="0" sldId="321"/>
        </pc:sldMkLst>
      </pc:sldChg>
      <pc:sldChg chg="modSp add mod">
        <pc:chgData name="Shakhawat Swapon" userId="e0d062027d679673" providerId="LiveId" clId="{46993DA9-BC2F-42EC-95AE-CDECEFD1357D}" dt="2022-11-28T10:41:17.238" v="3626" actId="20577"/>
        <pc:sldMkLst>
          <pc:docMk/>
          <pc:sldMk cId="0" sldId="327"/>
        </pc:sldMkLst>
        <pc:spChg chg="mod">
          <ac:chgData name="Shakhawat Swapon" userId="e0d062027d679673" providerId="LiveId" clId="{46993DA9-BC2F-42EC-95AE-CDECEFD1357D}" dt="2022-11-28T10:41:17.238" v="3626" actId="20577"/>
          <ac:spMkLst>
            <pc:docMk/>
            <pc:sldMk cId="0" sldId="327"/>
            <ac:spMk id="20483" creationId="{A0CEBAB4-FE37-BD52-A752-4AF2B529A082}"/>
          </ac:spMkLst>
        </pc:spChg>
        <pc:spChg chg="mod">
          <ac:chgData name="Shakhawat Swapon" userId="e0d062027d679673" providerId="LiveId" clId="{46993DA9-BC2F-42EC-95AE-CDECEFD1357D}" dt="2022-11-28T09:17:12.312" v="2399" actId="27636"/>
          <ac:spMkLst>
            <pc:docMk/>
            <pc:sldMk cId="0" sldId="327"/>
            <ac:spMk id="54274" creationId="{72337EDE-BFDF-7CD6-A1F7-4ECA683C3C04}"/>
          </ac:spMkLst>
        </pc:spChg>
      </pc:sldChg>
      <pc:sldChg chg="modSp add mod">
        <pc:chgData name="Shakhawat Swapon" userId="e0d062027d679673" providerId="LiveId" clId="{46993DA9-BC2F-42EC-95AE-CDECEFD1357D}" dt="2022-11-28T10:50:08.940" v="3748" actId="403"/>
        <pc:sldMkLst>
          <pc:docMk/>
          <pc:sldMk cId="0" sldId="329"/>
        </pc:sldMkLst>
        <pc:spChg chg="mod">
          <ac:chgData name="Shakhawat Swapon" userId="e0d062027d679673" providerId="LiveId" clId="{46993DA9-BC2F-42EC-95AE-CDECEFD1357D}" dt="2022-11-28T09:17:12.013" v="2394" actId="27636"/>
          <ac:spMkLst>
            <pc:docMk/>
            <pc:sldMk cId="0" sldId="329"/>
            <ac:spMk id="10242" creationId="{2322C335-0C10-C56C-2BF7-798A122F5DB2}"/>
          </ac:spMkLst>
        </pc:spChg>
        <pc:spChg chg="mod">
          <ac:chgData name="Shakhawat Swapon" userId="e0d062027d679673" providerId="LiveId" clId="{46993DA9-BC2F-42EC-95AE-CDECEFD1357D}" dt="2022-11-28T10:50:08.940" v="3748" actId="403"/>
          <ac:spMkLst>
            <pc:docMk/>
            <pc:sldMk cId="0" sldId="329"/>
            <ac:spMk id="10243" creationId="{B47109D2-413C-B375-A42F-AB66E44C65E7}"/>
          </ac:spMkLst>
        </pc:spChg>
      </pc:sldChg>
      <pc:sldChg chg="modSp add mod">
        <pc:chgData name="Shakhawat Swapon" userId="e0d062027d679673" providerId="LiveId" clId="{46993DA9-BC2F-42EC-95AE-CDECEFD1357D}" dt="2022-11-28T09:19:10.794" v="2436" actId="20577"/>
        <pc:sldMkLst>
          <pc:docMk/>
          <pc:sldMk cId="0" sldId="330"/>
        </pc:sldMkLst>
        <pc:spChg chg="mod">
          <ac:chgData name="Shakhawat Swapon" userId="e0d062027d679673" providerId="LiveId" clId="{46993DA9-BC2F-42EC-95AE-CDECEFD1357D}" dt="2022-11-28T09:19:10.794" v="2436" actId="20577"/>
          <ac:spMkLst>
            <pc:docMk/>
            <pc:sldMk cId="0" sldId="330"/>
            <ac:spMk id="6146" creationId="{01BDA0A3-1212-D71F-ACDD-841FDEFD1885}"/>
          </ac:spMkLst>
        </pc:spChg>
      </pc:sldChg>
      <pc:sldChg chg="modSp add mod setBg">
        <pc:chgData name="Shakhawat Swapon" userId="e0d062027d679673" providerId="LiveId" clId="{46993DA9-BC2F-42EC-95AE-CDECEFD1357D}" dt="2022-11-28T09:19:42.733" v="2447" actId="20577"/>
        <pc:sldMkLst>
          <pc:docMk/>
          <pc:sldMk cId="0" sldId="344"/>
        </pc:sldMkLst>
        <pc:spChg chg="mod">
          <ac:chgData name="Shakhawat Swapon" userId="e0d062027d679673" providerId="LiveId" clId="{46993DA9-BC2F-42EC-95AE-CDECEFD1357D}" dt="2022-11-28T09:19:42.733" v="2447" actId="20577"/>
          <ac:spMkLst>
            <pc:docMk/>
            <pc:sldMk cId="0" sldId="344"/>
            <ac:spMk id="13314" creationId="{D562C475-FCCE-8D6A-3C50-F4D9EE256C8B}"/>
          </ac:spMkLst>
        </pc:spChg>
      </pc:sldChg>
      <pc:sldChg chg="modSp add mod setBg">
        <pc:chgData name="Shakhawat Swapon" userId="e0d062027d679673" providerId="LiveId" clId="{46993DA9-BC2F-42EC-95AE-CDECEFD1357D}" dt="2022-11-28T09:21:16.833" v="2516" actId="20577"/>
        <pc:sldMkLst>
          <pc:docMk/>
          <pc:sldMk cId="0" sldId="345"/>
        </pc:sldMkLst>
        <pc:spChg chg="mod">
          <ac:chgData name="Shakhawat Swapon" userId="e0d062027d679673" providerId="LiveId" clId="{46993DA9-BC2F-42EC-95AE-CDECEFD1357D}" dt="2022-11-28T09:20:58.010" v="2473" actId="1076"/>
          <ac:spMkLst>
            <pc:docMk/>
            <pc:sldMk cId="0" sldId="345"/>
            <ac:spMk id="3" creationId="{74790663-29C1-5724-8A02-458C70031B0B}"/>
          </ac:spMkLst>
        </pc:spChg>
        <pc:spChg chg="mod">
          <ac:chgData name="Shakhawat Swapon" userId="e0d062027d679673" providerId="LiveId" clId="{46993DA9-BC2F-42EC-95AE-CDECEFD1357D}" dt="2022-11-28T09:21:01.489" v="2486" actId="1035"/>
          <ac:spMkLst>
            <pc:docMk/>
            <pc:sldMk cId="0" sldId="345"/>
            <ac:spMk id="4" creationId="{1BE9568B-E6F6-46CF-92BD-25618E32AEA4}"/>
          </ac:spMkLst>
        </pc:spChg>
        <pc:spChg chg="mod">
          <ac:chgData name="Shakhawat Swapon" userId="e0d062027d679673" providerId="LiveId" clId="{46993DA9-BC2F-42EC-95AE-CDECEFD1357D}" dt="2022-11-28T09:21:07.360" v="2506" actId="1035"/>
          <ac:spMkLst>
            <pc:docMk/>
            <pc:sldMk cId="0" sldId="345"/>
            <ac:spMk id="5" creationId="{1633B58E-8D3C-08BD-12D5-30F7BA91DBB9}"/>
          </ac:spMkLst>
        </pc:spChg>
        <pc:spChg chg="mod">
          <ac:chgData name="Shakhawat Swapon" userId="e0d062027d679673" providerId="LiveId" clId="{46993DA9-BC2F-42EC-95AE-CDECEFD1357D}" dt="2022-11-28T09:21:16.833" v="2516" actId="20577"/>
          <ac:spMkLst>
            <pc:docMk/>
            <pc:sldMk cId="0" sldId="345"/>
            <ac:spMk id="16386" creationId="{003A4A7A-52F8-D3A3-004F-12DCC4847802}"/>
          </ac:spMkLst>
        </pc:spChg>
      </pc:sldChg>
      <pc:sldChg chg="modSp add mod">
        <pc:chgData name="Shakhawat Swapon" userId="e0d062027d679673" providerId="LiveId" clId="{46993DA9-BC2F-42EC-95AE-CDECEFD1357D}" dt="2022-11-28T09:21:43.237" v="2522" actId="14100"/>
        <pc:sldMkLst>
          <pc:docMk/>
          <pc:sldMk cId="0" sldId="346"/>
        </pc:sldMkLst>
        <pc:spChg chg="mod">
          <ac:chgData name="Shakhawat Swapon" userId="e0d062027d679673" providerId="LiveId" clId="{46993DA9-BC2F-42EC-95AE-CDECEFD1357D}" dt="2022-11-28T09:21:43.237" v="2522" actId="14100"/>
          <ac:spMkLst>
            <pc:docMk/>
            <pc:sldMk cId="0" sldId="346"/>
            <ac:spMk id="15362" creationId="{5B16AE5C-3A6E-D01E-9B1F-2146FD660AEC}"/>
          </ac:spMkLst>
        </pc:spChg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47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77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78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80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84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85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387"/>
        </pc:sldMkLst>
      </pc:sldChg>
      <pc:sldChg chg="modSp add mod setBg">
        <pc:chgData name="Shakhawat Swapon" userId="e0d062027d679673" providerId="LiveId" clId="{46993DA9-BC2F-42EC-95AE-CDECEFD1357D}" dt="2022-11-28T09:17:12.113" v="2397" actId="27636"/>
        <pc:sldMkLst>
          <pc:docMk/>
          <pc:sldMk cId="0" sldId="388"/>
        </pc:sldMkLst>
        <pc:spChg chg="mod">
          <ac:chgData name="Shakhawat Swapon" userId="e0d062027d679673" providerId="LiveId" clId="{46993DA9-BC2F-42EC-95AE-CDECEFD1357D}" dt="2022-11-28T09:17:12.113" v="2397" actId="27636"/>
          <ac:spMkLst>
            <pc:docMk/>
            <pc:sldMk cId="0" sldId="388"/>
            <ac:spMk id="32770" creationId="{C156EE9C-2357-C0A5-D329-68677661AA52}"/>
          </ac:spMkLst>
        </pc:spChg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89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90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91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392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20"/>
        </pc:sldMkLst>
      </pc:sldChg>
      <pc:sldChg chg="modSp add mod">
        <pc:chgData name="Shakhawat Swapon" userId="e0d062027d679673" providerId="LiveId" clId="{46993DA9-BC2F-42EC-95AE-CDECEFD1357D}" dt="2022-11-28T09:19:55.227" v="2455" actId="20577"/>
        <pc:sldMkLst>
          <pc:docMk/>
          <pc:sldMk cId="0" sldId="627"/>
        </pc:sldMkLst>
        <pc:spChg chg="mod">
          <ac:chgData name="Shakhawat Swapon" userId="e0d062027d679673" providerId="LiveId" clId="{46993DA9-BC2F-42EC-95AE-CDECEFD1357D}" dt="2022-11-28T09:19:55.227" v="2455" actId="20577"/>
          <ac:spMkLst>
            <pc:docMk/>
            <pc:sldMk cId="0" sldId="627"/>
            <ac:spMk id="14338" creationId="{18155729-5186-0714-5356-8B03946D2A15}"/>
          </ac:spMkLst>
        </pc:spChg>
      </pc:sldChg>
      <pc:sldChg chg="modSp add mod">
        <pc:chgData name="Shakhawat Swapon" userId="e0d062027d679673" providerId="LiveId" clId="{46993DA9-BC2F-42EC-95AE-CDECEFD1357D}" dt="2022-11-28T09:20:28.638" v="2468" actId="404"/>
        <pc:sldMkLst>
          <pc:docMk/>
          <pc:sldMk cId="0" sldId="628"/>
        </pc:sldMkLst>
        <pc:spChg chg="mod">
          <ac:chgData name="Shakhawat Swapon" userId="e0d062027d679673" providerId="LiveId" clId="{46993DA9-BC2F-42EC-95AE-CDECEFD1357D}" dt="2022-11-28T09:20:28.638" v="2468" actId="404"/>
          <ac:spMkLst>
            <pc:docMk/>
            <pc:sldMk cId="0" sldId="628"/>
            <ac:spMk id="15362" creationId="{541520BA-E2FA-CC2F-1543-3FA8F92436D6}"/>
          </ac:spMkLst>
        </pc:spChg>
      </pc:sldChg>
      <pc:sldChg chg="modSp add">
        <pc:chgData name="Shakhawat Swapon" userId="e0d062027d679673" providerId="LiveId" clId="{46993DA9-BC2F-42EC-95AE-CDECEFD1357D}" dt="2022-11-28T10:50:53.253" v="3757" actId="20577"/>
        <pc:sldMkLst>
          <pc:docMk/>
          <pc:sldMk cId="0" sldId="629"/>
        </pc:sldMkLst>
        <pc:spChg chg="mod">
          <ac:chgData name="Shakhawat Swapon" userId="e0d062027d679673" providerId="LiveId" clId="{46993DA9-BC2F-42EC-95AE-CDECEFD1357D}" dt="2022-11-28T10:50:53.253" v="3757" actId="20577"/>
          <ac:spMkLst>
            <pc:docMk/>
            <pc:sldMk cId="0" sldId="629"/>
            <ac:spMk id="23556" creationId="{549EB025-CE25-F550-6CE2-A11065C94926}"/>
          </ac:spMkLst>
        </pc:spChg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30"/>
        </pc:sldMkLst>
      </pc:sldChg>
      <pc:sldChg chg="modSp add">
        <pc:chgData name="Shakhawat Swapon" userId="e0d062027d679673" providerId="LiveId" clId="{46993DA9-BC2F-42EC-95AE-CDECEFD1357D}" dt="2022-11-28T09:22:33.238" v="2533" actId="20577"/>
        <pc:sldMkLst>
          <pc:docMk/>
          <pc:sldMk cId="0" sldId="631"/>
        </pc:sldMkLst>
        <pc:spChg chg="mod">
          <ac:chgData name="Shakhawat Swapon" userId="e0d062027d679673" providerId="LiveId" clId="{46993DA9-BC2F-42EC-95AE-CDECEFD1357D}" dt="2022-11-28T09:22:33.238" v="2533" actId="20577"/>
          <ac:spMkLst>
            <pc:docMk/>
            <pc:sldMk cId="0" sldId="631"/>
            <ac:spMk id="71683" creationId="{C73315F2-460F-E158-CF04-84F63F0146BD}"/>
          </ac:spMkLst>
        </pc:spChg>
      </pc:sldChg>
      <pc:sldChg chg="modSp add setBg">
        <pc:chgData name="Shakhawat Swapon" userId="e0d062027d679673" providerId="LiveId" clId="{46993DA9-BC2F-42EC-95AE-CDECEFD1357D}" dt="2022-11-28T09:22:48.031" v="2534" actId="14100"/>
        <pc:sldMkLst>
          <pc:docMk/>
          <pc:sldMk cId="0" sldId="632"/>
        </pc:sldMkLst>
        <pc:spChg chg="mod">
          <ac:chgData name="Shakhawat Swapon" userId="e0d062027d679673" providerId="LiveId" clId="{46993DA9-BC2F-42EC-95AE-CDECEFD1357D}" dt="2022-11-28T09:22:48.031" v="2534" actId="14100"/>
          <ac:spMkLst>
            <pc:docMk/>
            <pc:sldMk cId="0" sldId="632"/>
            <ac:spMk id="23554" creationId="{828B0281-FA27-AF16-4ED0-EC2AF17250B6}"/>
          </ac:spMkLst>
        </pc:spChg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33"/>
        </pc:sldMkLst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34"/>
        </pc:sldMkLst>
      </pc:sldChg>
      <pc:sldChg chg="modSp add mod">
        <pc:chgData name="Shakhawat Swapon" userId="e0d062027d679673" providerId="LiveId" clId="{46993DA9-BC2F-42EC-95AE-CDECEFD1357D}" dt="2022-11-28T10:51:59.164" v="3795" actId="20577"/>
        <pc:sldMkLst>
          <pc:docMk/>
          <pc:sldMk cId="0" sldId="635"/>
        </pc:sldMkLst>
        <pc:spChg chg="mod">
          <ac:chgData name="Shakhawat Swapon" userId="e0d062027d679673" providerId="LiveId" clId="{46993DA9-BC2F-42EC-95AE-CDECEFD1357D}" dt="2022-11-28T10:51:41.472" v="3772" actId="1036"/>
          <ac:spMkLst>
            <pc:docMk/>
            <pc:sldMk cId="0" sldId="635"/>
            <ac:spMk id="32770" creationId="{411EB45C-F858-AEB0-0A4B-E38E442F9F86}"/>
          </ac:spMkLst>
        </pc:spChg>
        <pc:spChg chg="mod">
          <ac:chgData name="Shakhawat Swapon" userId="e0d062027d679673" providerId="LiveId" clId="{46993DA9-BC2F-42EC-95AE-CDECEFD1357D}" dt="2022-11-28T10:51:47.771" v="3784" actId="1036"/>
          <ac:spMkLst>
            <pc:docMk/>
            <pc:sldMk cId="0" sldId="635"/>
            <ac:spMk id="32771" creationId="{98357732-A3F2-40EE-36F1-09D20AC26322}"/>
          </ac:spMkLst>
        </pc:spChg>
        <pc:spChg chg="mod">
          <ac:chgData name="Shakhawat Swapon" userId="e0d062027d679673" providerId="LiveId" clId="{46993DA9-BC2F-42EC-95AE-CDECEFD1357D}" dt="2022-11-28T10:51:59.164" v="3795" actId="20577"/>
          <ac:spMkLst>
            <pc:docMk/>
            <pc:sldMk cId="0" sldId="635"/>
            <ac:spMk id="32772" creationId="{34EED8D0-88C7-2DCD-CA5E-1DAC3DEF5A22}"/>
          </ac:spMkLst>
        </pc:spChg>
      </pc:sldChg>
      <pc:sldChg chg="add">
        <pc:chgData name="Shakhawat Swapon" userId="e0d062027d679673" providerId="LiveId" clId="{46993DA9-BC2F-42EC-95AE-CDECEFD1357D}" dt="2022-11-28T09:17:11.926" v="2392"/>
        <pc:sldMkLst>
          <pc:docMk/>
          <pc:sldMk cId="0" sldId="636"/>
        </pc:sldMkLst>
      </pc:sldChg>
      <pc:sldChg chg="add setBg">
        <pc:chgData name="Shakhawat Swapon" userId="e0d062027d679673" providerId="LiveId" clId="{46993DA9-BC2F-42EC-95AE-CDECEFD1357D}" dt="2022-11-28T09:17:11.926" v="2392"/>
        <pc:sldMkLst>
          <pc:docMk/>
          <pc:sldMk cId="0" sldId="637"/>
        </pc:sldMkLst>
      </pc:sldChg>
      <pc:sldChg chg="delSp modSp add mod setBg">
        <pc:chgData name="Shakhawat Swapon" userId="e0d062027d679673" providerId="LiveId" clId="{46993DA9-BC2F-42EC-95AE-CDECEFD1357D}" dt="2022-11-28T10:30:41.005" v="3368" actId="14100"/>
        <pc:sldMkLst>
          <pc:docMk/>
          <pc:sldMk cId="0" sldId="638"/>
        </pc:sldMkLst>
        <pc:spChg chg="mod">
          <ac:chgData name="Shakhawat Swapon" userId="e0d062027d679673" providerId="LiveId" clId="{46993DA9-BC2F-42EC-95AE-CDECEFD1357D}" dt="2022-11-28T09:46:58.064" v="2911" actId="255"/>
          <ac:spMkLst>
            <pc:docMk/>
            <pc:sldMk cId="0" sldId="638"/>
            <ac:spMk id="46082" creationId="{7A557125-FA0B-A284-6891-E23ABD06968A}"/>
          </ac:spMkLst>
        </pc:spChg>
        <pc:spChg chg="del">
          <ac:chgData name="Shakhawat Swapon" userId="e0d062027d679673" providerId="LiveId" clId="{46993DA9-BC2F-42EC-95AE-CDECEFD1357D}" dt="2022-11-28T09:44:06.778" v="2838" actId="478"/>
          <ac:spMkLst>
            <pc:docMk/>
            <pc:sldMk cId="0" sldId="638"/>
            <ac:spMk id="46085" creationId="{F5D5A936-C19A-5708-3001-2B06D8DFE3A0}"/>
          </ac:spMkLst>
        </pc:spChg>
        <pc:spChg chg="mod">
          <ac:chgData name="Shakhawat Swapon" userId="e0d062027d679673" providerId="LiveId" clId="{46993DA9-BC2F-42EC-95AE-CDECEFD1357D}" dt="2022-11-28T10:30:41.005" v="3368" actId="14100"/>
          <ac:spMkLst>
            <pc:docMk/>
            <pc:sldMk cId="0" sldId="638"/>
            <ac:spMk id="46086" creationId="{35996135-2E49-4627-01D5-74A5546DDD1C}"/>
          </ac:spMkLst>
        </pc:spChg>
      </pc:sldChg>
      <pc:sldChg chg="delSp modSp add mod">
        <pc:chgData name="Shakhawat Swapon" userId="e0d062027d679673" providerId="LiveId" clId="{46993DA9-BC2F-42EC-95AE-CDECEFD1357D}" dt="2022-11-28T10:31:09.428" v="3369" actId="1076"/>
        <pc:sldMkLst>
          <pc:docMk/>
          <pc:sldMk cId="0" sldId="639"/>
        </pc:sldMkLst>
        <pc:spChg chg="mod">
          <ac:chgData name="Shakhawat Swapon" userId="e0d062027d679673" providerId="LiveId" clId="{46993DA9-BC2F-42EC-95AE-CDECEFD1357D}" dt="2022-11-28T09:51:01.065" v="2952" actId="255"/>
          <ac:spMkLst>
            <pc:docMk/>
            <pc:sldMk cId="0" sldId="639"/>
            <ac:spMk id="48130" creationId="{FC9AD3A5-10BD-7913-A8A3-C7BA9B7B0277}"/>
          </ac:spMkLst>
        </pc:spChg>
        <pc:spChg chg="del">
          <ac:chgData name="Shakhawat Swapon" userId="e0d062027d679673" providerId="LiveId" clId="{46993DA9-BC2F-42EC-95AE-CDECEFD1357D}" dt="2022-11-28T09:49:36.886" v="2921" actId="478"/>
          <ac:spMkLst>
            <pc:docMk/>
            <pc:sldMk cId="0" sldId="639"/>
            <ac:spMk id="48133" creationId="{E88D7ADF-C1F2-403F-ADCA-9A0A7F753C26}"/>
          </ac:spMkLst>
        </pc:spChg>
        <pc:spChg chg="mod">
          <ac:chgData name="Shakhawat Swapon" userId="e0d062027d679673" providerId="LiveId" clId="{46993DA9-BC2F-42EC-95AE-CDECEFD1357D}" dt="2022-11-28T10:31:09.428" v="3369" actId="1076"/>
          <ac:spMkLst>
            <pc:docMk/>
            <pc:sldMk cId="0" sldId="639"/>
            <ac:spMk id="48134" creationId="{D76741D0-A010-CC28-4605-9BEF117264ED}"/>
          </ac:spMkLst>
        </pc:spChg>
      </pc:sldChg>
      <pc:sldChg chg="addSp delSp modSp add mod setBg">
        <pc:chgData name="Shakhawat Swapon" userId="e0d062027d679673" providerId="LiveId" clId="{46993DA9-BC2F-42EC-95AE-CDECEFD1357D}" dt="2022-11-28T10:36:51.875" v="3574" actId="14100"/>
        <pc:sldMkLst>
          <pc:docMk/>
          <pc:sldMk cId="0" sldId="640"/>
        </pc:sldMkLst>
        <pc:spChg chg="del">
          <ac:chgData name="Shakhawat Swapon" userId="e0d062027d679673" providerId="LiveId" clId="{46993DA9-BC2F-42EC-95AE-CDECEFD1357D}" dt="2022-11-28T09:54:26.287" v="3029" actId="478"/>
          <ac:spMkLst>
            <pc:docMk/>
            <pc:sldMk cId="0" sldId="640"/>
            <ac:spMk id="2" creationId="{816E649E-7259-C34B-535C-D581F9E1798B}"/>
          </ac:spMkLst>
        </pc:spChg>
        <pc:spChg chg="mod">
          <ac:chgData name="Shakhawat Swapon" userId="e0d062027d679673" providerId="LiveId" clId="{46993DA9-BC2F-42EC-95AE-CDECEFD1357D}" dt="2022-11-28T10:23:38.225" v="3225" actId="20577"/>
          <ac:spMkLst>
            <pc:docMk/>
            <pc:sldMk cId="0" sldId="640"/>
            <ac:spMk id="3" creationId="{74DB68C9-ED53-8299-2C5C-6B1E9C6DFAA5}"/>
          </ac:spMkLst>
        </pc:spChg>
        <pc:spChg chg="mod">
          <ac:chgData name="Shakhawat Swapon" userId="e0d062027d679673" providerId="LiveId" clId="{46993DA9-BC2F-42EC-95AE-CDECEFD1357D}" dt="2022-11-28T10:32:44.355" v="3380" actId="21"/>
          <ac:spMkLst>
            <pc:docMk/>
            <pc:sldMk cId="0" sldId="640"/>
            <ac:spMk id="4" creationId="{F8767B27-A272-028D-266B-099B2DE0DBFA}"/>
          </ac:spMkLst>
        </pc:spChg>
        <pc:spChg chg="add mod">
          <ac:chgData name="Shakhawat Swapon" userId="e0d062027d679673" providerId="LiveId" clId="{46993DA9-BC2F-42EC-95AE-CDECEFD1357D}" dt="2022-11-28T10:36:18.576" v="3568" actId="1076"/>
          <ac:spMkLst>
            <pc:docMk/>
            <pc:sldMk cId="0" sldId="640"/>
            <ac:spMk id="5" creationId="{8CF79456-1200-B433-F92B-ECD83BECBEB7}"/>
          </ac:spMkLst>
        </pc:spChg>
        <pc:spChg chg="add del mod">
          <ac:chgData name="Shakhawat Swapon" userId="e0d062027d679673" providerId="LiveId" clId="{46993DA9-BC2F-42EC-95AE-CDECEFD1357D}" dt="2022-11-28T10:36:35.884" v="3570"/>
          <ac:spMkLst>
            <pc:docMk/>
            <pc:sldMk cId="0" sldId="640"/>
            <ac:spMk id="6" creationId="{BC62BA15-FD6C-B3C3-A5D5-9C61F9D8A603}"/>
          </ac:spMkLst>
        </pc:spChg>
        <pc:spChg chg="add del mod">
          <ac:chgData name="Shakhawat Swapon" userId="e0d062027d679673" providerId="LiveId" clId="{46993DA9-BC2F-42EC-95AE-CDECEFD1357D}" dt="2022-11-28T10:36:35.884" v="3570"/>
          <ac:spMkLst>
            <pc:docMk/>
            <pc:sldMk cId="0" sldId="640"/>
            <ac:spMk id="7" creationId="{10BBDA93-4595-76F1-2B7B-EAD4118772F8}"/>
          </ac:spMkLst>
        </pc:spChg>
        <pc:spChg chg="add mod">
          <ac:chgData name="Shakhawat Swapon" userId="e0d062027d679673" providerId="LiveId" clId="{46993DA9-BC2F-42EC-95AE-CDECEFD1357D}" dt="2022-11-28T10:36:51.875" v="3574" actId="14100"/>
          <ac:spMkLst>
            <pc:docMk/>
            <pc:sldMk cId="0" sldId="640"/>
            <ac:spMk id="8" creationId="{3403EE8C-B744-1DEA-F109-6B7F053BD4BC}"/>
          </ac:spMkLst>
        </pc:spChg>
      </pc:sldChg>
      <pc:sldChg chg="delSp modSp add del mod">
        <pc:chgData name="Shakhawat Swapon" userId="e0d062027d679673" providerId="LiveId" clId="{46993DA9-BC2F-42EC-95AE-CDECEFD1357D}" dt="2022-11-28T10:37:33.270" v="3597" actId="47"/>
        <pc:sldMkLst>
          <pc:docMk/>
          <pc:sldMk cId="0" sldId="641"/>
        </pc:sldMkLst>
        <pc:spChg chg="del mod">
          <ac:chgData name="Shakhawat Swapon" userId="e0d062027d679673" providerId="LiveId" clId="{46993DA9-BC2F-42EC-95AE-CDECEFD1357D}" dt="2022-11-28T10:19:31.612" v="3205" actId="478"/>
          <ac:spMkLst>
            <pc:docMk/>
            <pc:sldMk cId="0" sldId="641"/>
            <ac:spMk id="3" creationId="{7DE5207C-FC45-40B4-1775-08F8904FFED4}"/>
          </ac:spMkLst>
        </pc:spChg>
        <pc:spChg chg="del">
          <ac:chgData name="Shakhawat Swapon" userId="e0d062027d679673" providerId="LiveId" clId="{46993DA9-BC2F-42EC-95AE-CDECEFD1357D}" dt="2022-11-28T10:36:39.813" v="3571" actId="21"/>
          <ac:spMkLst>
            <pc:docMk/>
            <pc:sldMk cId="0" sldId="641"/>
            <ac:spMk id="4" creationId="{0B1DA01A-F461-CBD1-805D-60FC64753DE6}"/>
          </ac:spMkLst>
        </pc:spChg>
        <pc:spChg chg="mod">
          <ac:chgData name="Shakhawat Swapon" userId="e0d062027d679673" providerId="LiveId" clId="{46993DA9-BC2F-42EC-95AE-CDECEFD1357D}" dt="2022-11-28T10:30:08.454" v="3362" actId="21"/>
          <ac:spMkLst>
            <pc:docMk/>
            <pc:sldMk cId="0" sldId="641"/>
            <ac:spMk id="52238" creationId="{0FAD1B38-05AF-6088-0199-6CC5A47B816A}"/>
          </ac:spMkLst>
        </pc:spChg>
      </pc:sldChg>
      <pc:sldChg chg="addSp delSp modSp new mod">
        <pc:chgData name="Shakhawat Swapon" userId="e0d062027d679673" providerId="LiveId" clId="{46993DA9-BC2F-42EC-95AE-CDECEFD1357D}" dt="2022-11-28T10:37:25.624" v="3596" actId="1035"/>
        <pc:sldMkLst>
          <pc:docMk/>
          <pc:sldMk cId="3014382774" sldId="642"/>
        </pc:sldMkLst>
        <pc:spChg chg="mod">
          <ac:chgData name="Shakhawat Swapon" userId="e0d062027d679673" providerId="LiveId" clId="{46993DA9-BC2F-42EC-95AE-CDECEFD1357D}" dt="2022-11-28T10:35:30.857" v="3566" actId="2710"/>
          <ac:spMkLst>
            <pc:docMk/>
            <pc:sldMk cId="3014382774" sldId="642"/>
            <ac:spMk id="2" creationId="{3277CAA0-24EE-1D75-B83B-22284EB33820}"/>
          </ac:spMkLst>
        </pc:spChg>
        <pc:spChg chg="del">
          <ac:chgData name="Shakhawat Swapon" userId="e0d062027d679673" providerId="LiveId" clId="{46993DA9-BC2F-42EC-95AE-CDECEFD1357D}" dt="2022-11-28T10:32:59.188" v="3382" actId="478"/>
          <ac:spMkLst>
            <pc:docMk/>
            <pc:sldMk cId="3014382774" sldId="642"/>
            <ac:spMk id="3" creationId="{B24E4E89-F03B-DDF3-62C6-54162FD115AB}"/>
          </ac:spMkLst>
        </pc:spChg>
        <pc:spChg chg="del">
          <ac:chgData name="Shakhawat Swapon" userId="e0d062027d679673" providerId="LiveId" clId="{46993DA9-BC2F-42EC-95AE-CDECEFD1357D}" dt="2022-11-28T10:33:02.133" v="3383" actId="478"/>
          <ac:spMkLst>
            <pc:docMk/>
            <pc:sldMk cId="3014382774" sldId="642"/>
            <ac:spMk id="4" creationId="{1D8B3DB0-79BB-F1C5-BBF0-D461F30B62D5}"/>
          </ac:spMkLst>
        </pc:spChg>
        <pc:spChg chg="add mod">
          <ac:chgData name="Shakhawat Swapon" userId="e0d062027d679673" providerId="LiveId" clId="{46993DA9-BC2F-42EC-95AE-CDECEFD1357D}" dt="2022-11-28T10:37:05.799" v="3576" actId="1076"/>
          <ac:spMkLst>
            <pc:docMk/>
            <pc:sldMk cId="3014382774" sldId="642"/>
            <ac:spMk id="5" creationId="{53288740-7D4E-69AF-21C9-9F4EA2C62061}"/>
          </ac:spMkLst>
        </pc:spChg>
        <pc:spChg chg="add mod">
          <ac:chgData name="Shakhawat Swapon" userId="e0d062027d679673" providerId="LiveId" clId="{46993DA9-BC2F-42EC-95AE-CDECEFD1357D}" dt="2022-11-28T10:37:25.624" v="3596" actId="1035"/>
          <ac:spMkLst>
            <pc:docMk/>
            <pc:sldMk cId="3014382774" sldId="642"/>
            <ac:spMk id="6" creationId="{3EA0FB22-66AE-0E60-B0CB-74F39B256794}"/>
          </ac:spMkLst>
        </pc:spChg>
      </pc:sldChg>
      <pc:sldChg chg="new del">
        <pc:chgData name="Shakhawat Swapon" userId="e0d062027d679673" providerId="LiveId" clId="{46993DA9-BC2F-42EC-95AE-CDECEFD1357D}" dt="2022-11-28T10:41:50.991" v="3629" actId="47"/>
        <pc:sldMkLst>
          <pc:docMk/>
          <pc:sldMk cId="701992449" sldId="643"/>
        </pc:sldMkLst>
      </pc:sldChg>
      <pc:sldChg chg="add">
        <pc:chgData name="Shakhawat Swapon" userId="e0d062027d679673" providerId="LiveId" clId="{46993DA9-BC2F-42EC-95AE-CDECEFD1357D}" dt="2022-11-28T10:41:49.228" v="3628"/>
        <pc:sldMkLst>
          <pc:docMk/>
          <pc:sldMk cId="458990136" sldId="644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59C59F-9288-4E55-8E1B-6280C6D70336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833FB7-B334-4C37-8AEF-15C6DC81471B}">
      <dgm:prSet custT="1"/>
      <dgm:spPr>
        <a:solidFill>
          <a:srgbClr val="ED8500"/>
        </a:solidFill>
      </dgm:spPr>
      <dgm:t>
        <a:bodyPr/>
        <a:lstStyle/>
        <a:p>
          <a:r>
            <a:rPr lang="en-US" sz="2800" b="0" i="0" baseline="0" dirty="0">
              <a:latin typeface="SutonnyMJ" pitchFamily="2" charset="0"/>
              <a:cs typeface="SutonnyMJ" pitchFamily="2" charset="0"/>
            </a:rPr>
            <a:t>KvV</a:t>
          </a:r>
          <a:r>
            <a:rPr lang="en-US" sz="1400" b="0" i="0" baseline="0" dirty="0"/>
            <a:t> </a:t>
          </a:r>
          <a:endParaRPr lang="en-US" sz="1400" dirty="0"/>
        </a:p>
      </dgm:t>
    </dgm:pt>
    <dgm:pt modelId="{B70ABFF1-EEDD-4FB0-A3CD-7E4CCFD97AA2}" type="parTrans" cxnId="{9366ED01-6DDD-4910-AC26-11694FB8E178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A7EA2B2E-4DBC-4FAA-B8A9-A6CD3406F6DF}" type="sibTrans" cxnId="{9366ED01-6DDD-4910-AC26-11694FB8E178}">
      <dgm:prSet/>
      <dgm:spPr/>
      <dgm:t>
        <a:bodyPr/>
        <a:lstStyle/>
        <a:p>
          <a:endParaRPr lang="en-US"/>
        </a:p>
      </dgm:t>
    </dgm:pt>
    <dgm:pt modelId="{B07BB146-C4CC-413E-AE87-50CD7181E877}">
      <dgm:prSet custT="1"/>
      <dgm:spPr>
        <a:solidFill>
          <a:srgbClr val="C00000"/>
        </a:solidFill>
      </dgm:spPr>
      <dgm:t>
        <a:bodyPr/>
        <a:lstStyle/>
        <a:p>
          <a:r>
            <a:rPr lang="en-US" sz="2000" b="0" i="0" baseline="0" dirty="0" err="1">
              <a:solidFill>
                <a:schemeClr val="bg1"/>
              </a:solidFill>
              <a:latin typeface="SutonnyMJ" pitchFamily="2" charset="0"/>
              <a:cs typeface="SutonnyMJ" pitchFamily="2" charset="0"/>
            </a:rPr>
            <a:t>KvMR</a:t>
          </a:r>
          <a:r>
            <a:rPr lang="en-US" sz="1400" b="0" i="0" baseline="0" dirty="0">
              <a:solidFill>
                <a:schemeClr val="bg1"/>
              </a:solidFill>
            </a:rPr>
            <a:t> </a:t>
          </a:r>
          <a:endParaRPr lang="en-US" sz="1400" dirty="0">
            <a:solidFill>
              <a:schemeClr val="bg1"/>
            </a:solidFill>
          </a:endParaRPr>
        </a:p>
      </dgm:t>
    </dgm:pt>
    <dgm:pt modelId="{D2998E90-92C4-4CED-81AE-2F0671995EAB}" type="parTrans" cxnId="{E549CE31-C34E-4910-AD9E-459B682D72B5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A264E4BC-BAE8-4E92-B2F6-112B82DF17AC}" type="sibTrans" cxnId="{E549CE31-C34E-4910-AD9E-459B682D72B5}">
      <dgm:prSet/>
      <dgm:spPr/>
      <dgm:t>
        <a:bodyPr/>
        <a:lstStyle/>
        <a:p>
          <a:endParaRPr lang="en-US"/>
        </a:p>
      </dgm:t>
    </dgm:pt>
    <dgm:pt modelId="{6C0E93AF-E8C9-4279-ABE7-FC3D8A4091C7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2000" b="0" i="0" baseline="0" dirty="0" err="1">
              <a:latin typeface="SutonnyMJ" pitchFamily="2" charset="0"/>
              <a:cs typeface="SutonnyMJ" pitchFamily="2" charset="0"/>
            </a:rPr>
            <a:t>Kvco</a:t>
          </a:r>
          <a:endParaRPr lang="en-US" sz="2000" dirty="0">
            <a:latin typeface="SutonnyMJ" pitchFamily="2" charset="0"/>
            <a:cs typeface="SutonnyMJ" pitchFamily="2" charset="0"/>
          </a:endParaRPr>
        </a:p>
      </dgm:t>
    </dgm:pt>
    <dgm:pt modelId="{2EC93827-1F65-4193-A4DC-26174C56C764}" type="parTrans" cxnId="{F70D9EC4-3BC1-4B11-A399-CBB7CF5D1705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E28977D8-A221-4D30-A900-DBC7A7B0E6E3}" type="sibTrans" cxnId="{F70D9EC4-3BC1-4B11-A399-CBB7CF5D1705}">
      <dgm:prSet/>
      <dgm:spPr/>
      <dgm:t>
        <a:bodyPr/>
        <a:lstStyle/>
        <a:p>
          <a:endParaRPr lang="en-US"/>
        </a:p>
      </dgm:t>
    </dgm:pt>
    <dgm:pt modelId="{B3DD224C-5372-4F48-88A8-F9526807C61F}">
      <dgm:prSet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2400" b="0" i="0" baseline="0" dirty="0" err="1">
              <a:latin typeface="SutonnyMJ" pitchFamily="2" charset="0"/>
              <a:cs typeface="SutonnyMJ" pitchFamily="2" charset="0"/>
            </a:rPr>
            <a:t>ivevi</a:t>
          </a:r>
          <a:endParaRPr lang="en-US" sz="2400" dirty="0">
            <a:latin typeface="SutonnyMJ" pitchFamily="2" charset="0"/>
            <a:cs typeface="SutonnyMJ" pitchFamily="2" charset="0"/>
          </a:endParaRPr>
        </a:p>
      </dgm:t>
    </dgm:pt>
    <dgm:pt modelId="{1AA64638-F650-45BE-8E32-E5C5C39A7266}" type="parTrans" cxnId="{9569FD89-1AC6-4690-85B5-979D7567CF45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73AD494-885D-40F4-B8B7-82A1680EC5CC}" type="sibTrans" cxnId="{9569FD89-1AC6-4690-85B5-979D7567CF45}">
      <dgm:prSet/>
      <dgm:spPr/>
      <dgm:t>
        <a:bodyPr/>
        <a:lstStyle/>
        <a:p>
          <a:endParaRPr lang="en-US"/>
        </a:p>
      </dgm:t>
    </dgm:pt>
    <dgm:pt modelId="{C890317C-7C2C-4C12-957C-F32D1EF83A9E}">
      <dgm:prSet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sz="2000" b="0" i="0" baseline="0" dirty="0" err="1">
              <a:latin typeface="SutonnyMJ" pitchFamily="2" charset="0"/>
              <a:cs typeface="SutonnyMJ" pitchFamily="2" charset="0"/>
            </a:rPr>
            <a:t>cøvw÷K</a:t>
          </a:r>
          <a:endParaRPr lang="en-US" sz="2000" dirty="0">
            <a:latin typeface="SutonnyMJ" pitchFamily="2" charset="0"/>
            <a:cs typeface="SutonnyMJ" pitchFamily="2" charset="0"/>
          </a:endParaRPr>
        </a:p>
      </dgm:t>
    </dgm:pt>
    <dgm:pt modelId="{7D74C8B0-8A03-4B63-A601-19286DFC6F02}" type="parTrans" cxnId="{AB5B9694-C9A8-409A-B7BD-99D51FE728A0}">
      <dgm:prSet>
        <dgm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F7A63D6F-DBBD-4F42-BECC-C6AF5CBA9E2F}" type="sibTrans" cxnId="{AB5B9694-C9A8-409A-B7BD-99D51FE728A0}">
      <dgm:prSet/>
      <dgm:spPr/>
      <dgm:t>
        <a:bodyPr/>
        <a:lstStyle/>
        <a:p>
          <a:endParaRPr lang="en-US"/>
        </a:p>
      </dgm:t>
    </dgm:pt>
    <dgm:pt modelId="{FF172080-4AFB-4450-8BA4-7B8D3A27A95A}">
      <dgm:prSet/>
      <dgm:spPr>
        <a:solidFill>
          <a:srgbClr val="00B050"/>
        </a:solidFill>
      </dgm:spPr>
      <dgm:t>
        <a:bodyPr/>
        <a:lstStyle/>
        <a:p>
          <a:r>
            <a:rPr lang="en-US" b="0" i="0" baseline="0" dirty="0" err="1">
              <a:latin typeface="SutonnyMJ" pitchFamily="2" charset="0"/>
              <a:cs typeface="SutonnyMJ" pitchFamily="2" charset="0"/>
            </a:rPr>
            <a:t>Ab¨vb</a:t>
          </a:r>
          <a:r>
            <a:rPr lang="en-US" b="0" i="0" baseline="0" dirty="0">
              <a:latin typeface="SutonnyMJ" pitchFamily="2" charset="0"/>
              <a:cs typeface="SutonnyMJ" pitchFamily="2" charset="0"/>
            </a:rPr>
            <a:t>¨</a:t>
          </a:r>
          <a:endParaRPr lang="en-US" dirty="0">
            <a:latin typeface="SutonnyMJ" pitchFamily="2" charset="0"/>
            <a:cs typeface="SutonnyMJ" pitchFamily="2" charset="0"/>
          </a:endParaRPr>
        </a:p>
      </dgm:t>
    </dgm:pt>
    <dgm:pt modelId="{A25AF982-F61B-4B1E-8D70-6DC77D49F763}" type="parTrans" cxnId="{564DE46C-20F8-4D71-8341-D18C7951B63C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6FF6276-63AB-4DF4-B77C-DD98D10BD20F}" type="sibTrans" cxnId="{564DE46C-20F8-4D71-8341-D18C7951B63C}">
      <dgm:prSet/>
      <dgm:spPr/>
      <dgm:t>
        <a:bodyPr/>
        <a:lstStyle/>
        <a:p>
          <a:endParaRPr lang="en-US"/>
        </a:p>
      </dgm:t>
    </dgm:pt>
    <dgm:pt modelId="{AE9AA95A-958A-428D-A149-4D8285997A9E}" type="pres">
      <dgm:prSet presAssocID="{0D59C59F-9288-4E55-8E1B-6280C6D70336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DDBAAFA4-706F-48D5-9C6F-7318AE65AFCF}" type="pres">
      <dgm:prSet presAssocID="{0D59C59F-9288-4E55-8E1B-6280C6D70336}" presName="cycle" presStyleCnt="0"/>
      <dgm:spPr/>
    </dgm:pt>
    <dgm:pt modelId="{BB8CBB7B-088B-4506-932D-237BCAB059EF}" type="pres">
      <dgm:prSet presAssocID="{0D59C59F-9288-4E55-8E1B-6280C6D70336}" presName="centerShape" presStyleCnt="0"/>
      <dgm:spPr/>
    </dgm:pt>
    <dgm:pt modelId="{F037286B-81C8-40FB-BC3F-92875A04043F}" type="pres">
      <dgm:prSet presAssocID="{0D59C59F-9288-4E55-8E1B-6280C6D70336}" presName="connSite" presStyleLbl="node1" presStyleIdx="0" presStyleCnt="7"/>
      <dgm:spPr/>
    </dgm:pt>
    <dgm:pt modelId="{D33C2BB8-2F96-4477-A114-B66D349EF6EB}" type="pres">
      <dgm:prSet presAssocID="{0D59C59F-9288-4E55-8E1B-6280C6D70336}" presName="visible" presStyleLbl="node1" presStyleIdx="0" presStyleCnt="7" custLinFactNeighborX="273" custLinFactNeighborY="-418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76200"/>
      </dgm:spPr>
    </dgm:pt>
    <dgm:pt modelId="{61A85FD2-5587-41B1-952E-B28B354209B6}" type="pres">
      <dgm:prSet presAssocID="{B70ABFF1-EEDD-4FB0-A3CD-7E4CCFD97AA2}" presName="Name25" presStyleLbl="parChTrans1D1" presStyleIdx="0" presStyleCnt="6"/>
      <dgm:spPr/>
    </dgm:pt>
    <dgm:pt modelId="{7CCB234B-2BCD-4D65-929E-A19DA6EA6A66}" type="pres">
      <dgm:prSet presAssocID="{4E833FB7-B334-4C37-8AEF-15C6DC81471B}" presName="node" presStyleCnt="0"/>
      <dgm:spPr/>
    </dgm:pt>
    <dgm:pt modelId="{9D032AD2-2C44-4255-9E56-6E8985194338}" type="pres">
      <dgm:prSet presAssocID="{4E833FB7-B334-4C37-8AEF-15C6DC81471B}" presName="parentNode" presStyleLbl="node1" presStyleIdx="1" presStyleCnt="7">
        <dgm:presLayoutVars>
          <dgm:chMax val="1"/>
          <dgm:bulletEnabled val="1"/>
        </dgm:presLayoutVars>
      </dgm:prSet>
      <dgm:spPr/>
    </dgm:pt>
    <dgm:pt modelId="{F1E71076-5938-4AC3-B29F-48D8A2C02B4E}" type="pres">
      <dgm:prSet presAssocID="{4E833FB7-B334-4C37-8AEF-15C6DC81471B}" presName="childNode" presStyleLbl="revTx" presStyleIdx="0" presStyleCnt="0">
        <dgm:presLayoutVars>
          <dgm:bulletEnabled val="1"/>
        </dgm:presLayoutVars>
      </dgm:prSet>
      <dgm:spPr/>
    </dgm:pt>
    <dgm:pt modelId="{FE3347BC-8388-42FF-A22D-5105A45CB935}" type="pres">
      <dgm:prSet presAssocID="{D2998E90-92C4-4CED-81AE-2F0671995EAB}" presName="Name25" presStyleLbl="parChTrans1D1" presStyleIdx="1" presStyleCnt="6"/>
      <dgm:spPr/>
    </dgm:pt>
    <dgm:pt modelId="{5DA24F7B-34C8-4D45-BF8C-C22B87412D03}" type="pres">
      <dgm:prSet presAssocID="{B07BB146-C4CC-413E-AE87-50CD7181E877}" presName="node" presStyleCnt="0"/>
      <dgm:spPr/>
    </dgm:pt>
    <dgm:pt modelId="{EE7CA1E4-CE5B-4CE7-A3F8-8FA4D0D3C691}" type="pres">
      <dgm:prSet presAssocID="{B07BB146-C4CC-413E-AE87-50CD7181E877}" presName="parentNode" presStyleLbl="node1" presStyleIdx="2" presStyleCnt="7">
        <dgm:presLayoutVars>
          <dgm:chMax val="1"/>
          <dgm:bulletEnabled val="1"/>
        </dgm:presLayoutVars>
      </dgm:prSet>
      <dgm:spPr/>
    </dgm:pt>
    <dgm:pt modelId="{E5BBF4B9-E46D-41B0-89D1-ADB6434896E6}" type="pres">
      <dgm:prSet presAssocID="{B07BB146-C4CC-413E-AE87-50CD7181E877}" presName="childNode" presStyleLbl="revTx" presStyleIdx="0" presStyleCnt="0">
        <dgm:presLayoutVars>
          <dgm:bulletEnabled val="1"/>
        </dgm:presLayoutVars>
      </dgm:prSet>
      <dgm:spPr/>
    </dgm:pt>
    <dgm:pt modelId="{A5B3B105-FABE-4A9F-97D2-B9A9FC4E0B69}" type="pres">
      <dgm:prSet presAssocID="{2EC93827-1F65-4193-A4DC-26174C56C764}" presName="Name25" presStyleLbl="parChTrans1D1" presStyleIdx="2" presStyleCnt="6"/>
      <dgm:spPr/>
    </dgm:pt>
    <dgm:pt modelId="{17C7BBF9-B4C2-44DC-97EF-5F1B4361DF2C}" type="pres">
      <dgm:prSet presAssocID="{6C0E93AF-E8C9-4279-ABE7-FC3D8A4091C7}" presName="node" presStyleCnt="0"/>
      <dgm:spPr/>
    </dgm:pt>
    <dgm:pt modelId="{7C82AC7D-051B-4D02-855F-F90EA0459E20}" type="pres">
      <dgm:prSet presAssocID="{6C0E93AF-E8C9-4279-ABE7-FC3D8A4091C7}" presName="parentNode" presStyleLbl="node1" presStyleIdx="3" presStyleCnt="7">
        <dgm:presLayoutVars>
          <dgm:chMax val="1"/>
          <dgm:bulletEnabled val="1"/>
        </dgm:presLayoutVars>
      </dgm:prSet>
      <dgm:spPr/>
    </dgm:pt>
    <dgm:pt modelId="{A047A4A5-EC0F-4C22-9BDA-DC39F8E75B5A}" type="pres">
      <dgm:prSet presAssocID="{6C0E93AF-E8C9-4279-ABE7-FC3D8A4091C7}" presName="childNode" presStyleLbl="revTx" presStyleIdx="0" presStyleCnt="0">
        <dgm:presLayoutVars>
          <dgm:bulletEnabled val="1"/>
        </dgm:presLayoutVars>
      </dgm:prSet>
      <dgm:spPr/>
    </dgm:pt>
    <dgm:pt modelId="{07C329DD-12E7-4588-B86C-7EEDC47D4792}" type="pres">
      <dgm:prSet presAssocID="{1AA64638-F650-45BE-8E32-E5C5C39A7266}" presName="Name25" presStyleLbl="parChTrans1D1" presStyleIdx="3" presStyleCnt="6"/>
      <dgm:spPr/>
    </dgm:pt>
    <dgm:pt modelId="{95E23EE5-D2AD-49F8-9646-9848ABA5ECDC}" type="pres">
      <dgm:prSet presAssocID="{B3DD224C-5372-4F48-88A8-F9526807C61F}" presName="node" presStyleCnt="0"/>
      <dgm:spPr/>
    </dgm:pt>
    <dgm:pt modelId="{BD32F04F-6622-4BF5-8DF9-E2CB24DF6DBA}" type="pres">
      <dgm:prSet presAssocID="{B3DD224C-5372-4F48-88A8-F9526807C61F}" presName="parentNode" presStyleLbl="node1" presStyleIdx="4" presStyleCnt="7" custScaleX="108276" custScaleY="106135">
        <dgm:presLayoutVars>
          <dgm:chMax val="1"/>
          <dgm:bulletEnabled val="1"/>
        </dgm:presLayoutVars>
      </dgm:prSet>
      <dgm:spPr/>
    </dgm:pt>
    <dgm:pt modelId="{E8E7F06C-7373-4447-BDCB-DC1BCEFD558C}" type="pres">
      <dgm:prSet presAssocID="{B3DD224C-5372-4F48-88A8-F9526807C61F}" presName="childNode" presStyleLbl="revTx" presStyleIdx="0" presStyleCnt="0">
        <dgm:presLayoutVars>
          <dgm:bulletEnabled val="1"/>
        </dgm:presLayoutVars>
      </dgm:prSet>
      <dgm:spPr/>
    </dgm:pt>
    <dgm:pt modelId="{1B091D4C-23D6-4C4F-90D4-7CBBF9E3A1FD}" type="pres">
      <dgm:prSet presAssocID="{7D74C8B0-8A03-4B63-A601-19286DFC6F02}" presName="Name25" presStyleLbl="parChTrans1D1" presStyleIdx="4" presStyleCnt="6"/>
      <dgm:spPr/>
    </dgm:pt>
    <dgm:pt modelId="{0A36E5A2-4F66-40BF-9104-0A9350261124}" type="pres">
      <dgm:prSet presAssocID="{C890317C-7C2C-4C12-957C-F32D1EF83A9E}" presName="node" presStyleCnt="0"/>
      <dgm:spPr/>
    </dgm:pt>
    <dgm:pt modelId="{4804C595-CD71-42CD-A5CC-F38C55BA8D92}" type="pres">
      <dgm:prSet presAssocID="{C890317C-7C2C-4C12-957C-F32D1EF83A9E}" presName="parentNode" presStyleLbl="node1" presStyleIdx="5" presStyleCnt="7" custScaleX="118688" custScaleY="114570">
        <dgm:presLayoutVars>
          <dgm:chMax val="1"/>
          <dgm:bulletEnabled val="1"/>
        </dgm:presLayoutVars>
      </dgm:prSet>
      <dgm:spPr/>
    </dgm:pt>
    <dgm:pt modelId="{5480EC41-AFE9-452E-A676-570020A9DC7F}" type="pres">
      <dgm:prSet presAssocID="{C890317C-7C2C-4C12-957C-F32D1EF83A9E}" presName="childNode" presStyleLbl="revTx" presStyleIdx="0" presStyleCnt="0">
        <dgm:presLayoutVars>
          <dgm:bulletEnabled val="1"/>
        </dgm:presLayoutVars>
      </dgm:prSet>
      <dgm:spPr/>
    </dgm:pt>
    <dgm:pt modelId="{10C230D8-9E88-4C0A-8138-945B634B0C39}" type="pres">
      <dgm:prSet presAssocID="{A25AF982-F61B-4B1E-8D70-6DC77D49F763}" presName="Name25" presStyleLbl="parChTrans1D1" presStyleIdx="5" presStyleCnt="6"/>
      <dgm:spPr/>
    </dgm:pt>
    <dgm:pt modelId="{6B589B7B-AE97-49DE-BC05-0354AECA4A86}" type="pres">
      <dgm:prSet presAssocID="{FF172080-4AFB-4450-8BA4-7B8D3A27A95A}" presName="node" presStyleCnt="0"/>
      <dgm:spPr/>
    </dgm:pt>
    <dgm:pt modelId="{E2DAA4A8-2DC8-40D2-B107-D78BDE7DE8AF}" type="pres">
      <dgm:prSet presAssocID="{FF172080-4AFB-4450-8BA4-7B8D3A27A95A}" presName="parentNode" presStyleLbl="node1" presStyleIdx="6" presStyleCnt="7">
        <dgm:presLayoutVars>
          <dgm:chMax val="1"/>
          <dgm:bulletEnabled val="1"/>
        </dgm:presLayoutVars>
      </dgm:prSet>
      <dgm:spPr/>
    </dgm:pt>
    <dgm:pt modelId="{FFA3F5F7-1FD3-48D9-8470-1595D165C8CF}" type="pres">
      <dgm:prSet presAssocID="{FF172080-4AFB-4450-8BA4-7B8D3A27A95A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366ED01-6DDD-4910-AC26-11694FB8E178}" srcId="{0D59C59F-9288-4E55-8E1B-6280C6D70336}" destId="{4E833FB7-B334-4C37-8AEF-15C6DC81471B}" srcOrd="0" destOrd="0" parTransId="{B70ABFF1-EEDD-4FB0-A3CD-7E4CCFD97AA2}" sibTransId="{A7EA2B2E-4DBC-4FAA-B8A9-A6CD3406F6DF}"/>
    <dgm:cxn modelId="{C873E506-16EF-4B90-A8FE-BDB7FB483162}" type="presOf" srcId="{2EC93827-1F65-4193-A4DC-26174C56C764}" destId="{A5B3B105-FABE-4A9F-97D2-B9A9FC4E0B69}" srcOrd="0" destOrd="0" presId="urn:microsoft.com/office/officeart/2005/8/layout/radial2"/>
    <dgm:cxn modelId="{E896721B-FF4B-4E6B-8BE4-28A3D071CD4D}" type="presOf" srcId="{FF172080-4AFB-4450-8BA4-7B8D3A27A95A}" destId="{E2DAA4A8-2DC8-40D2-B107-D78BDE7DE8AF}" srcOrd="0" destOrd="0" presId="urn:microsoft.com/office/officeart/2005/8/layout/radial2"/>
    <dgm:cxn modelId="{D9DABE1D-41BD-47BA-83DB-0CFFF1680DB3}" type="presOf" srcId="{4E833FB7-B334-4C37-8AEF-15C6DC81471B}" destId="{9D032AD2-2C44-4255-9E56-6E8985194338}" srcOrd="0" destOrd="0" presId="urn:microsoft.com/office/officeart/2005/8/layout/radial2"/>
    <dgm:cxn modelId="{E549CE31-C34E-4910-AD9E-459B682D72B5}" srcId="{0D59C59F-9288-4E55-8E1B-6280C6D70336}" destId="{B07BB146-C4CC-413E-AE87-50CD7181E877}" srcOrd="1" destOrd="0" parTransId="{D2998E90-92C4-4CED-81AE-2F0671995EAB}" sibTransId="{A264E4BC-BAE8-4E92-B2F6-112B82DF17AC}"/>
    <dgm:cxn modelId="{564DE46C-20F8-4D71-8341-D18C7951B63C}" srcId="{0D59C59F-9288-4E55-8E1B-6280C6D70336}" destId="{FF172080-4AFB-4450-8BA4-7B8D3A27A95A}" srcOrd="5" destOrd="0" parTransId="{A25AF982-F61B-4B1E-8D70-6DC77D49F763}" sibTransId="{86FF6276-63AB-4DF4-B77C-DD98D10BD20F}"/>
    <dgm:cxn modelId="{8CAF5974-2BAD-4C5E-AD44-02275640D70C}" type="presOf" srcId="{C890317C-7C2C-4C12-957C-F32D1EF83A9E}" destId="{4804C595-CD71-42CD-A5CC-F38C55BA8D92}" srcOrd="0" destOrd="0" presId="urn:microsoft.com/office/officeart/2005/8/layout/radial2"/>
    <dgm:cxn modelId="{86C1A886-24F1-4298-81C3-DD8EFB6CBC91}" type="presOf" srcId="{D2998E90-92C4-4CED-81AE-2F0671995EAB}" destId="{FE3347BC-8388-42FF-A22D-5105A45CB935}" srcOrd="0" destOrd="0" presId="urn:microsoft.com/office/officeart/2005/8/layout/radial2"/>
    <dgm:cxn modelId="{9569FD89-1AC6-4690-85B5-979D7567CF45}" srcId="{0D59C59F-9288-4E55-8E1B-6280C6D70336}" destId="{B3DD224C-5372-4F48-88A8-F9526807C61F}" srcOrd="3" destOrd="0" parTransId="{1AA64638-F650-45BE-8E32-E5C5C39A7266}" sibTransId="{473AD494-885D-40F4-B8B7-82A1680EC5CC}"/>
    <dgm:cxn modelId="{D063698A-0B98-48FC-B808-D0E751A7D716}" type="presOf" srcId="{0D59C59F-9288-4E55-8E1B-6280C6D70336}" destId="{AE9AA95A-958A-428D-A149-4D8285997A9E}" srcOrd="0" destOrd="0" presId="urn:microsoft.com/office/officeart/2005/8/layout/radial2"/>
    <dgm:cxn modelId="{2822CA8F-A8FC-4338-82AE-79E90C8644AA}" type="presOf" srcId="{B70ABFF1-EEDD-4FB0-A3CD-7E4CCFD97AA2}" destId="{61A85FD2-5587-41B1-952E-B28B354209B6}" srcOrd="0" destOrd="0" presId="urn:microsoft.com/office/officeart/2005/8/layout/radial2"/>
    <dgm:cxn modelId="{AB5B9694-C9A8-409A-B7BD-99D51FE728A0}" srcId="{0D59C59F-9288-4E55-8E1B-6280C6D70336}" destId="{C890317C-7C2C-4C12-957C-F32D1EF83A9E}" srcOrd="4" destOrd="0" parTransId="{7D74C8B0-8A03-4B63-A601-19286DFC6F02}" sibTransId="{F7A63D6F-DBBD-4F42-BECC-C6AF5CBA9E2F}"/>
    <dgm:cxn modelId="{AAAD589B-9DE0-4754-9795-13762BF3A987}" type="presOf" srcId="{1AA64638-F650-45BE-8E32-E5C5C39A7266}" destId="{07C329DD-12E7-4588-B86C-7EEDC47D4792}" srcOrd="0" destOrd="0" presId="urn:microsoft.com/office/officeart/2005/8/layout/radial2"/>
    <dgm:cxn modelId="{BF3EDE9C-A7DD-486F-A83A-A5DC60BD23D5}" type="presOf" srcId="{A25AF982-F61B-4B1E-8D70-6DC77D49F763}" destId="{10C230D8-9E88-4C0A-8138-945B634B0C39}" srcOrd="0" destOrd="0" presId="urn:microsoft.com/office/officeart/2005/8/layout/radial2"/>
    <dgm:cxn modelId="{3E0B1CAE-DD2D-4E19-A9A4-169A6191FB24}" type="presOf" srcId="{7D74C8B0-8A03-4B63-A601-19286DFC6F02}" destId="{1B091D4C-23D6-4C4F-90D4-7CBBF9E3A1FD}" srcOrd="0" destOrd="0" presId="urn:microsoft.com/office/officeart/2005/8/layout/radial2"/>
    <dgm:cxn modelId="{F70D9EC4-3BC1-4B11-A399-CBB7CF5D1705}" srcId="{0D59C59F-9288-4E55-8E1B-6280C6D70336}" destId="{6C0E93AF-E8C9-4279-ABE7-FC3D8A4091C7}" srcOrd="2" destOrd="0" parTransId="{2EC93827-1F65-4193-A4DC-26174C56C764}" sibTransId="{E28977D8-A221-4D30-A900-DBC7A7B0E6E3}"/>
    <dgm:cxn modelId="{D3C312D1-08A7-4A40-8AD6-2734BE6351D2}" type="presOf" srcId="{B07BB146-C4CC-413E-AE87-50CD7181E877}" destId="{EE7CA1E4-CE5B-4CE7-A3F8-8FA4D0D3C691}" srcOrd="0" destOrd="0" presId="urn:microsoft.com/office/officeart/2005/8/layout/radial2"/>
    <dgm:cxn modelId="{9519C9F1-4E01-41F0-A264-F1E746991E59}" type="presOf" srcId="{B3DD224C-5372-4F48-88A8-F9526807C61F}" destId="{BD32F04F-6622-4BF5-8DF9-E2CB24DF6DBA}" srcOrd="0" destOrd="0" presId="urn:microsoft.com/office/officeart/2005/8/layout/radial2"/>
    <dgm:cxn modelId="{AEF12EFE-B3AA-491A-AB98-33BA18DDBF77}" type="presOf" srcId="{6C0E93AF-E8C9-4279-ABE7-FC3D8A4091C7}" destId="{7C82AC7D-051B-4D02-855F-F90EA0459E20}" srcOrd="0" destOrd="0" presId="urn:microsoft.com/office/officeart/2005/8/layout/radial2"/>
    <dgm:cxn modelId="{B0F23AE8-B01B-4D58-B320-E4F4F4C049D1}" type="presParOf" srcId="{AE9AA95A-958A-428D-A149-4D8285997A9E}" destId="{DDBAAFA4-706F-48D5-9C6F-7318AE65AFCF}" srcOrd="0" destOrd="0" presId="urn:microsoft.com/office/officeart/2005/8/layout/radial2"/>
    <dgm:cxn modelId="{02338167-B977-46C0-A2DD-E4FFA40C7C8E}" type="presParOf" srcId="{DDBAAFA4-706F-48D5-9C6F-7318AE65AFCF}" destId="{BB8CBB7B-088B-4506-932D-237BCAB059EF}" srcOrd="0" destOrd="0" presId="urn:microsoft.com/office/officeart/2005/8/layout/radial2"/>
    <dgm:cxn modelId="{BA83D969-C447-4225-90C3-57591EE03871}" type="presParOf" srcId="{BB8CBB7B-088B-4506-932D-237BCAB059EF}" destId="{F037286B-81C8-40FB-BC3F-92875A04043F}" srcOrd="0" destOrd="0" presId="urn:microsoft.com/office/officeart/2005/8/layout/radial2"/>
    <dgm:cxn modelId="{85D12102-2BB3-49DB-82DA-218DF1B67DF9}" type="presParOf" srcId="{BB8CBB7B-088B-4506-932D-237BCAB059EF}" destId="{D33C2BB8-2F96-4477-A114-B66D349EF6EB}" srcOrd="1" destOrd="0" presId="urn:microsoft.com/office/officeart/2005/8/layout/radial2"/>
    <dgm:cxn modelId="{9B86064F-7DDC-4E4F-B274-5841A4413A23}" type="presParOf" srcId="{DDBAAFA4-706F-48D5-9C6F-7318AE65AFCF}" destId="{61A85FD2-5587-41B1-952E-B28B354209B6}" srcOrd="1" destOrd="0" presId="urn:microsoft.com/office/officeart/2005/8/layout/radial2"/>
    <dgm:cxn modelId="{1E950054-FEA5-41A8-8103-BDF809DE7072}" type="presParOf" srcId="{DDBAAFA4-706F-48D5-9C6F-7318AE65AFCF}" destId="{7CCB234B-2BCD-4D65-929E-A19DA6EA6A66}" srcOrd="2" destOrd="0" presId="urn:microsoft.com/office/officeart/2005/8/layout/radial2"/>
    <dgm:cxn modelId="{D10DF606-F455-43DE-88CA-FCE45FFE3E5F}" type="presParOf" srcId="{7CCB234B-2BCD-4D65-929E-A19DA6EA6A66}" destId="{9D032AD2-2C44-4255-9E56-6E8985194338}" srcOrd="0" destOrd="0" presId="urn:microsoft.com/office/officeart/2005/8/layout/radial2"/>
    <dgm:cxn modelId="{9D340037-B8AD-477D-944D-26FA7C6C2FDC}" type="presParOf" srcId="{7CCB234B-2BCD-4D65-929E-A19DA6EA6A66}" destId="{F1E71076-5938-4AC3-B29F-48D8A2C02B4E}" srcOrd="1" destOrd="0" presId="urn:microsoft.com/office/officeart/2005/8/layout/radial2"/>
    <dgm:cxn modelId="{DFCBD32F-6EA1-4911-A269-0DC7DE619AD7}" type="presParOf" srcId="{DDBAAFA4-706F-48D5-9C6F-7318AE65AFCF}" destId="{FE3347BC-8388-42FF-A22D-5105A45CB935}" srcOrd="3" destOrd="0" presId="urn:microsoft.com/office/officeart/2005/8/layout/radial2"/>
    <dgm:cxn modelId="{DE37F162-B555-4C8B-A4FF-6EB87579122F}" type="presParOf" srcId="{DDBAAFA4-706F-48D5-9C6F-7318AE65AFCF}" destId="{5DA24F7B-34C8-4D45-BF8C-C22B87412D03}" srcOrd="4" destOrd="0" presId="urn:microsoft.com/office/officeart/2005/8/layout/radial2"/>
    <dgm:cxn modelId="{E63B0C3C-BF3B-43FC-9A5B-1657404C223F}" type="presParOf" srcId="{5DA24F7B-34C8-4D45-BF8C-C22B87412D03}" destId="{EE7CA1E4-CE5B-4CE7-A3F8-8FA4D0D3C691}" srcOrd="0" destOrd="0" presId="urn:microsoft.com/office/officeart/2005/8/layout/radial2"/>
    <dgm:cxn modelId="{47AC0F1B-75B2-4D62-BE02-267EBEED7AE5}" type="presParOf" srcId="{5DA24F7B-34C8-4D45-BF8C-C22B87412D03}" destId="{E5BBF4B9-E46D-41B0-89D1-ADB6434896E6}" srcOrd="1" destOrd="0" presId="urn:microsoft.com/office/officeart/2005/8/layout/radial2"/>
    <dgm:cxn modelId="{CAC48D6A-F100-45CF-84B7-8D0627B03D8B}" type="presParOf" srcId="{DDBAAFA4-706F-48D5-9C6F-7318AE65AFCF}" destId="{A5B3B105-FABE-4A9F-97D2-B9A9FC4E0B69}" srcOrd="5" destOrd="0" presId="urn:microsoft.com/office/officeart/2005/8/layout/radial2"/>
    <dgm:cxn modelId="{EBFDA8A6-5E70-4DCD-99FF-38F6440813E1}" type="presParOf" srcId="{DDBAAFA4-706F-48D5-9C6F-7318AE65AFCF}" destId="{17C7BBF9-B4C2-44DC-97EF-5F1B4361DF2C}" srcOrd="6" destOrd="0" presId="urn:microsoft.com/office/officeart/2005/8/layout/radial2"/>
    <dgm:cxn modelId="{39674BBE-7817-4300-A997-1987A94FA009}" type="presParOf" srcId="{17C7BBF9-B4C2-44DC-97EF-5F1B4361DF2C}" destId="{7C82AC7D-051B-4D02-855F-F90EA0459E20}" srcOrd="0" destOrd="0" presId="urn:microsoft.com/office/officeart/2005/8/layout/radial2"/>
    <dgm:cxn modelId="{5C0FFA85-5BDD-4577-B077-8AB67CFBA8F9}" type="presParOf" srcId="{17C7BBF9-B4C2-44DC-97EF-5F1B4361DF2C}" destId="{A047A4A5-EC0F-4C22-9BDA-DC39F8E75B5A}" srcOrd="1" destOrd="0" presId="urn:microsoft.com/office/officeart/2005/8/layout/radial2"/>
    <dgm:cxn modelId="{3201A1BB-AEB5-4517-AF69-9ABE595456AA}" type="presParOf" srcId="{DDBAAFA4-706F-48D5-9C6F-7318AE65AFCF}" destId="{07C329DD-12E7-4588-B86C-7EEDC47D4792}" srcOrd="7" destOrd="0" presId="urn:microsoft.com/office/officeart/2005/8/layout/radial2"/>
    <dgm:cxn modelId="{484133DB-9C0F-4898-9D9D-30A0482E003E}" type="presParOf" srcId="{DDBAAFA4-706F-48D5-9C6F-7318AE65AFCF}" destId="{95E23EE5-D2AD-49F8-9646-9848ABA5ECDC}" srcOrd="8" destOrd="0" presId="urn:microsoft.com/office/officeart/2005/8/layout/radial2"/>
    <dgm:cxn modelId="{6BF76746-8CB6-4A5B-BD8D-9C3A7D35517D}" type="presParOf" srcId="{95E23EE5-D2AD-49F8-9646-9848ABA5ECDC}" destId="{BD32F04F-6622-4BF5-8DF9-E2CB24DF6DBA}" srcOrd="0" destOrd="0" presId="urn:microsoft.com/office/officeart/2005/8/layout/radial2"/>
    <dgm:cxn modelId="{2140C177-4AA7-4F94-9E30-E200B04DA25A}" type="presParOf" srcId="{95E23EE5-D2AD-49F8-9646-9848ABA5ECDC}" destId="{E8E7F06C-7373-4447-BDCB-DC1BCEFD558C}" srcOrd="1" destOrd="0" presId="urn:microsoft.com/office/officeart/2005/8/layout/radial2"/>
    <dgm:cxn modelId="{54D0FDDA-CB91-4537-9BD8-C9F2611AD84B}" type="presParOf" srcId="{DDBAAFA4-706F-48D5-9C6F-7318AE65AFCF}" destId="{1B091D4C-23D6-4C4F-90D4-7CBBF9E3A1FD}" srcOrd="9" destOrd="0" presId="urn:microsoft.com/office/officeart/2005/8/layout/radial2"/>
    <dgm:cxn modelId="{441D2B7D-79EF-4027-8FC4-442A60BF1C97}" type="presParOf" srcId="{DDBAAFA4-706F-48D5-9C6F-7318AE65AFCF}" destId="{0A36E5A2-4F66-40BF-9104-0A9350261124}" srcOrd="10" destOrd="0" presId="urn:microsoft.com/office/officeart/2005/8/layout/radial2"/>
    <dgm:cxn modelId="{7006E122-C03B-4354-B38D-C476F347A692}" type="presParOf" srcId="{0A36E5A2-4F66-40BF-9104-0A9350261124}" destId="{4804C595-CD71-42CD-A5CC-F38C55BA8D92}" srcOrd="0" destOrd="0" presId="urn:microsoft.com/office/officeart/2005/8/layout/radial2"/>
    <dgm:cxn modelId="{C5B5C9B6-FB11-4B54-91F8-571B4CD736E2}" type="presParOf" srcId="{0A36E5A2-4F66-40BF-9104-0A9350261124}" destId="{5480EC41-AFE9-452E-A676-570020A9DC7F}" srcOrd="1" destOrd="0" presId="urn:microsoft.com/office/officeart/2005/8/layout/radial2"/>
    <dgm:cxn modelId="{6488DF3E-B7F6-482E-9AC3-2122CD6CE64D}" type="presParOf" srcId="{DDBAAFA4-706F-48D5-9C6F-7318AE65AFCF}" destId="{10C230D8-9E88-4C0A-8138-945B634B0C39}" srcOrd="11" destOrd="0" presId="urn:microsoft.com/office/officeart/2005/8/layout/radial2"/>
    <dgm:cxn modelId="{7851A859-0BCB-4D06-B2B4-24EFBD7AEF55}" type="presParOf" srcId="{DDBAAFA4-706F-48D5-9C6F-7318AE65AFCF}" destId="{6B589B7B-AE97-49DE-BC05-0354AECA4A86}" srcOrd="12" destOrd="0" presId="urn:microsoft.com/office/officeart/2005/8/layout/radial2"/>
    <dgm:cxn modelId="{F764A867-52C6-4E7B-8192-C1F03C1BB1DF}" type="presParOf" srcId="{6B589B7B-AE97-49DE-BC05-0354AECA4A86}" destId="{E2DAA4A8-2DC8-40D2-B107-D78BDE7DE8AF}" srcOrd="0" destOrd="0" presId="urn:microsoft.com/office/officeart/2005/8/layout/radial2"/>
    <dgm:cxn modelId="{3D441E79-C4CD-444C-8DB9-2205CC543910}" type="presParOf" srcId="{6B589B7B-AE97-49DE-BC05-0354AECA4A86}" destId="{FFA3F5F7-1FD3-48D9-8470-1595D165C8C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CFEA98-3BF5-499C-9174-5E485C2A3B8D}" type="doc">
      <dgm:prSet loTypeId="urn:microsoft.com/office/officeart/2005/8/layout/vList3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652F887-3DD9-4696-86FF-E4AFBF008BA0}">
      <dgm:prSet/>
      <dgm:spPr/>
      <dgm:t>
        <a:bodyPr/>
        <a:lstStyle/>
        <a:p>
          <a:r>
            <a:rPr lang="en-US" b="0" dirty="0" err="1">
              <a:latin typeface="SutonnyMJ" pitchFamily="2" charset="0"/>
              <a:cs typeface="SutonnyMJ" pitchFamily="2" charset="0"/>
            </a:rPr>
            <a:t>M¨v‡mvwjb</a:t>
          </a:r>
          <a:endParaRPr lang="en-US" dirty="0">
            <a:latin typeface="SutonnyMJ" pitchFamily="2" charset="0"/>
            <a:cs typeface="SutonnyMJ" pitchFamily="2" charset="0"/>
          </a:endParaRPr>
        </a:p>
      </dgm:t>
    </dgm:pt>
    <dgm:pt modelId="{3DEB6B29-EFB1-4358-AAF6-08E3D47D1A39}" type="parTrans" cxnId="{76D80B02-A9A1-439E-B0EB-EE7CEB87FC19}">
      <dgm:prSet/>
      <dgm:spPr/>
      <dgm:t>
        <a:bodyPr/>
        <a:lstStyle/>
        <a:p>
          <a:endParaRPr lang="en-US"/>
        </a:p>
      </dgm:t>
    </dgm:pt>
    <dgm:pt modelId="{87F89978-BFA9-4FCC-83E9-830A1180E7E6}" type="sibTrans" cxnId="{76D80B02-A9A1-439E-B0EB-EE7CEB87FC19}">
      <dgm:prSet/>
      <dgm:spPr/>
      <dgm:t>
        <a:bodyPr/>
        <a:lstStyle/>
        <a:p>
          <a:endParaRPr lang="en-US"/>
        </a:p>
      </dgm:t>
    </dgm:pt>
    <dgm:pt modelId="{0A98A61B-2F21-4DD2-A829-D1CAB088ED33}">
      <dgm:prSet custT="1"/>
      <dgm:spPr/>
      <dgm:t>
        <a:bodyPr/>
        <a:lstStyle/>
        <a:p>
          <a:r>
            <a:rPr lang="en-US" sz="3200" dirty="0">
              <a:latin typeface="SutonnyMJ" pitchFamily="2" charset="0"/>
              <a:cs typeface="SutonnyMJ" pitchFamily="2" charset="0"/>
            </a:rPr>
            <a:t>‰</a:t>
          </a:r>
          <a:r>
            <a:rPr lang="en-US" sz="3200" dirty="0" err="1">
              <a:latin typeface="SutonnyMJ" pitchFamily="2" charset="0"/>
              <a:cs typeface="SutonnyMJ" pitchFamily="2" charset="0"/>
            </a:rPr>
            <a:t>Zj</a:t>
          </a:r>
          <a:endParaRPr lang="en-US" sz="3200" dirty="0">
            <a:latin typeface="SutonnyMJ" pitchFamily="2" charset="0"/>
            <a:cs typeface="SutonnyMJ" pitchFamily="2" charset="0"/>
          </a:endParaRPr>
        </a:p>
      </dgm:t>
    </dgm:pt>
    <dgm:pt modelId="{76870112-F944-45DB-954F-AC0F302CCBDA}" type="parTrans" cxnId="{C2F19BB2-205A-49BE-A14F-4351FC21CD88}">
      <dgm:prSet/>
      <dgm:spPr/>
      <dgm:t>
        <a:bodyPr/>
        <a:lstStyle/>
        <a:p>
          <a:endParaRPr lang="en-US"/>
        </a:p>
      </dgm:t>
    </dgm:pt>
    <dgm:pt modelId="{D3D0D59D-2CBD-46E4-86D8-86111757B28F}" type="sibTrans" cxnId="{C2F19BB2-205A-49BE-A14F-4351FC21CD88}">
      <dgm:prSet/>
      <dgm:spPr/>
      <dgm:t>
        <a:bodyPr/>
        <a:lstStyle/>
        <a:p>
          <a:endParaRPr lang="en-US"/>
        </a:p>
      </dgm:t>
    </dgm:pt>
    <dgm:pt modelId="{43BBB9CE-3FE1-4340-A940-2FB08EE5CD7E}">
      <dgm:prSet custT="1"/>
      <dgm:spPr/>
      <dgm:t>
        <a:bodyPr/>
        <a:lstStyle/>
        <a:p>
          <a:r>
            <a:rPr lang="en-US" sz="2800" b="1" dirty="0" err="1">
              <a:latin typeface="SutonnyMJ" pitchFamily="2" charset="0"/>
              <a:cs typeface="SutonnyMJ" pitchFamily="2" charset="0"/>
            </a:rPr>
            <a:t>MÖxR</a:t>
          </a:r>
          <a:r>
            <a:rPr lang="en-US" sz="2800" b="1" dirty="0">
              <a:latin typeface="SutonnyMJ" pitchFamily="2" charset="0"/>
              <a:cs typeface="SutonnyMJ" pitchFamily="2" charset="0"/>
            </a:rPr>
            <a:t> </a:t>
          </a:r>
        </a:p>
      </dgm:t>
    </dgm:pt>
    <dgm:pt modelId="{70477ADC-C5E0-4497-B33E-05EEBDA5B2ED}" type="parTrans" cxnId="{728389EF-6D57-4A3E-8059-AF09CC277B96}">
      <dgm:prSet/>
      <dgm:spPr/>
      <dgm:t>
        <a:bodyPr/>
        <a:lstStyle/>
        <a:p>
          <a:endParaRPr lang="en-US"/>
        </a:p>
      </dgm:t>
    </dgm:pt>
    <dgm:pt modelId="{EBBF2C8A-33FD-49D6-9F6E-AA367C5684F7}" type="sibTrans" cxnId="{728389EF-6D57-4A3E-8059-AF09CC277B96}">
      <dgm:prSet/>
      <dgm:spPr/>
      <dgm:t>
        <a:bodyPr/>
        <a:lstStyle/>
        <a:p>
          <a:endParaRPr lang="en-US"/>
        </a:p>
      </dgm:t>
    </dgm:pt>
    <dgm:pt modelId="{95343C6E-7D0A-4DA2-975B-9F996C6E4FC4}">
      <dgm:prSet custT="1"/>
      <dgm:spPr/>
      <dgm:t>
        <a:bodyPr/>
        <a:lstStyle/>
        <a:p>
          <a:r>
            <a:rPr lang="en-US" sz="28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Zviwcb</a:t>
          </a:r>
          <a:endParaRPr lang="en-US" sz="28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gm:t>
    </dgm:pt>
    <dgm:pt modelId="{1E5E8E73-610B-49FE-8190-E5C64A9934E3}" type="parTrans" cxnId="{CC4049D4-4DC0-4A55-9257-00C541C51848}">
      <dgm:prSet/>
      <dgm:spPr/>
      <dgm:t>
        <a:bodyPr/>
        <a:lstStyle/>
        <a:p>
          <a:endParaRPr lang="en-US"/>
        </a:p>
      </dgm:t>
    </dgm:pt>
    <dgm:pt modelId="{F88798CB-5FB9-450A-981A-F5ABF7B593E1}" type="sibTrans" cxnId="{CC4049D4-4DC0-4A55-9257-00C541C51848}">
      <dgm:prSet/>
      <dgm:spPr/>
      <dgm:t>
        <a:bodyPr/>
        <a:lstStyle/>
        <a:p>
          <a:endParaRPr lang="en-US"/>
        </a:p>
      </dgm:t>
    </dgm:pt>
    <dgm:pt modelId="{B8671317-6FBA-4FC2-A23E-CB3592113B25}">
      <dgm:prSet custT="1"/>
      <dgm:spPr/>
      <dgm:t>
        <a:bodyPr/>
        <a:lstStyle/>
        <a:p>
          <a:r>
            <a:rPr lang="en-US" sz="2800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‡</a:t>
          </a:r>
          <a:r>
            <a:rPr lang="en-US" sz="28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cB›U</a:t>
          </a:r>
          <a:endParaRPr lang="en-US" sz="28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gm:t>
    </dgm:pt>
    <dgm:pt modelId="{66029236-89A5-419E-8183-3098B092A03E}" type="parTrans" cxnId="{BE1476EF-0700-405D-B30A-D4E31F66B1C9}">
      <dgm:prSet/>
      <dgm:spPr/>
      <dgm:t>
        <a:bodyPr/>
        <a:lstStyle/>
        <a:p>
          <a:endParaRPr lang="en-US"/>
        </a:p>
      </dgm:t>
    </dgm:pt>
    <dgm:pt modelId="{8B517578-F71A-4D5B-AA20-DF2A11D197E1}" type="sibTrans" cxnId="{BE1476EF-0700-405D-B30A-D4E31F66B1C9}">
      <dgm:prSet/>
      <dgm:spPr/>
      <dgm:t>
        <a:bodyPr/>
        <a:lstStyle/>
        <a:p>
          <a:endParaRPr lang="en-US"/>
        </a:p>
      </dgm:t>
    </dgm:pt>
    <dgm:pt modelId="{917A7ADA-E887-4B1C-BD76-88D54096D742}">
      <dgm:prSet/>
      <dgm:spPr/>
      <dgm:t>
        <a:bodyPr/>
        <a:lstStyle/>
        <a:p>
          <a:r>
            <a:rPr lang="en-US" b="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Ab¨vb</a:t>
          </a:r>
          <a:r>
            <a:rPr lang="en-US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¨</a:t>
          </a:r>
        </a:p>
      </dgm:t>
    </dgm:pt>
    <dgm:pt modelId="{51407B5B-4B8F-4DC4-8953-37C400502E1B}" type="parTrans" cxnId="{78359C72-2423-4682-8FDF-99775EEA3A1E}">
      <dgm:prSet/>
      <dgm:spPr/>
      <dgm:t>
        <a:bodyPr/>
        <a:lstStyle/>
        <a:p>
          <a:endParaRPr lang="en-US"/>
        </a:p>
      </dgm:t>
    </dgm:pt>
    <dgm:pt modelId="{B85DD002-AFAB-43F9-89D7-E553BC98F4B7}" type="sibTrans" cxnId="{78359C72-2423-4682-8FDF-99775EEA3A1E}">
      <dgm:prSet/>
      <dgm:spPr/>
      <dgm:t>
        <a:bodyPr/>
        <a:lstStyle/>
        <a:p>
          <a:endParaRPr lang="en-US"/>
        </a:p>
      </dgm:t>
    </dgm:pt>
    <dgm:pt modelId="{91F145B0-D8BD-4452-900F-18354735B0F1}" type="pres">
      <dgm:prSet presAssocID="{3CCFEA98-3BF5-499C-9174-5E485C2A3B8D}" presName="linearFlow" presStyleCnt="0">
        <dgm:presLayoutVars>
          <dgm:dir/>
          <dgm:resizeHandles val="exact"/>
        </dgm:presLayoutVars>
      </dgm:prSet>
      <dgm:spPr/>
    </dgm:pt>
    <dgm:pt modelId="{B317A72C-004F-4573-8319-E96689B6FF7C}" type="pres">
      <dgm:prSet presAssocID="{E652F887-3DD9-4696-86FF-E4AFBF008BA0}" presName="composite" presStyleCnt="0"/>
      <dgm:spPr/>
    </dgm:pt>
    <dgm:pt modelId="{D6F91FC0-211A-4B16-995B-0E91D0FB2669}" type="pres">
      <dgm:prSet presAssocID="{E652F887-3DD9-4696-86FF-E4AFBF008BA0}" presName="imgShp" presStyleLbl="fgImgPlace1" presStyleIdx="0" presStyleCnt="6" custScaleX="138195" custScaleY="13320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E812161-6ED1-4BC8-B654-1E4A3D2195BA}" type="pres">
      <dgm:prSet presAssocID="{E652F887-3DD9-4696-86FF-E4AFBF008BA0}" presName="txShp" presStyleLbl="node1" presStyleIdx="0" presStyleCnt="6">
        <dgm:presLayoutVars>
          <dgm:bulletEnabled val="1"/>
        </dgm:presLayoutVars>
      </dgm:prSet>
      <dgm:spPr/>
    </dgm:pt>
    <dgm:pt modelId="{A79CE0E0-8F9A-464B-BF3F-3B3527143C13}" type="pres">
      <dgm:prSet presAssocID="{87F89978-BFA9-4FCC-83E9-830A1180E7E6}" presName="spacing" presStyleCnt="0"/>
      <dgm:spPr/>
    </dgm:pt>
    <dgm:pt modelId="{42D21D7E-5DE2-42B2-8E65-38141C26C24D}" type="pres">
      <dgm:prSet presAssocID="{0A98A61B-2F21-4DD2-A829-D1CAB088ED33}" presName="composite" presStyleCnt="0"/>
      <dgm:spPr/>
    </dgm:pt>
    <dgm:pt modelId="{B5F5F5EC-7D53-4C3D-8BBA-4F42BE1E485F}" type="pres">
      <dgm:prSet presAssocID="{0A98A61B-2F21-4DD2-A829-D1CAB088ED33}" presName="imgShp" presStyleLbl="fg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</dgm:pt>
    <dgm:pt modelId="{DFC123F5-084F-4C0E-BA65-25254DB71433}" type="pres">
      <dgm:prSet presAssocID="{0A98A61B-2F21-4DD2-A829-D1CAB088ED33}" presName="txShp" presStyleLbl="node1" presStyleIdx="1" presStyleCnt="6">
        <dgm:presLayoutVars>
          <dgm:bulletEnabled val="1"/>
        </dgm:presLayoutVars>
      </dgm:prSet>
      <dgm:spPr/>
    </dgm:pt>
    <dgm:pt modelId="{5FC690AB-569D-4AFA-B464-BFA6C15AFE95}" type="pres">
      <dgm:prSet presAssocID="{D3D0D59D-2CBD-46E4-86D8-86111757B28F}" presName="spacing" presStyleCnt="0"/>
      <dgm:spPr/>
    </dgm:pt>
    <dgm:pt modelId="{0C8B03B5-D7C9-4528-A21A-0762EE6068BD}" type="pres">
      <dgm:prSet presAssocID="{43BBB9CE-3FE1-4340-A940-2FB08EE5CD7E}" presName="composite" presStyleCnt="0"/>
      <dgm:spPr/>
    </dgm:pt>
    <dgm:pt modelId="{555DFFAB-75F6-4C14-981F-0A8FF83CFECE}" type="pres">
      <dgm:prSet presAssocID="{43BBB9CE-3FE1-4340-A940-2FB08EE5CD7E}" presName="imgShp" presStyleLbl="fgImgPlace1" presStyleIdx="2" presStyleCnt="6"/>
      <dgm:spPr/>
    </dgm:pt>
    <dgm:pt modelId="{3A836992-6CAE-49B0-8D9B-B85C4B49F233}" type="pres">
      <dgm:prSet presAssocID="{43BBB9CE-3FE1-4340-A940-2FB08EE5CD7E}" presName="txShp" presStyleLbl="node1" presStyleIdx="2" presStyleCnt="6">
        <dgm:presLayoutVars>
          <dgm:bulletEnabled val="1"/>
        </dgm:presLayoutVars>
      </dgm:prSet>
      <dgm:spPr/>
    </dgm:pt>
    <dgm:pt modelId="{4EFA893F-E832-48AE-A16B-BEABCCA9D230}" type="pres">
      <dgm:prSet presAssocID="{EBBF2C8A-33FD-49D6-9F6E-AA367C5684F7}" presName="spacing" presStyleCnt="0"/>
      <dgm:spPr/>
    </dgm:pt>
    <dgm:pt modelId="{55B2A30F-6499-49FD-AB09-3DD8007E797E}" type="pres">
      <dgm:prSet presAssocID="{95343C6E-7D0A-4DA2-975B-9F996C6E4FC4}" presName="composite" presStyleCnt="0"/>
      <dgm:spPr/>
    </dgm:pt>
    <dgm:pt modelId="{6C40FA67-E42C-4CBD-939C-1D11114CAFA5}" type="pres">
      <dgm:prSet presAssocID="{95343C6E-7D0A-4DA2-975B-9F996C6E4FC4}" presName="imgShp" presStyleLbl="fgImgPlace1" presStyleIdx="3" presStyleCnt="6"/>
      <dgm:spPr/>
    </dgm:pt>
    <dgm:pt modelId="{368F71CD-6996-45E7-9221-7297B22A9A94}" type="pres">
      <dgm:prSet presAssocID="{95343C6E-7D0A-4DA2-975B-9F996C6E4FC4}" presName="txShp" presStyleLbl="node1" presStyleIdx="3" presStyleCnt="6">
        <dgm:presLayoutVars>
          <dgm:bulletEnabled val="1"/>
        </dgm:presLayoutVars>
      </dgm:prSet>
      <dgm:spPr/>
    </dgm:pt>
    <dgm:pt modelId="{40B2B341-3F51-40B8-9CE0-08ABCC745173}" type="pres">
      <dgm:prSet presAssocID="{F88798CB-5FB9-450A-981A-F5ABF7B593E1}" presName="spacing" presStyleCnt="0"/>
      <dgm:spPr/>
    </dgm:pt>
    <dgm:pt modelId="{6320A676-44D7-4B1F-B0F6-3469BFB89452}" type="pres">
      <dgm:prSet presAssocID="{B8671317-6FBA-4FC2-A23E-CB3592113B25}" presName="composite" presStyleCnt="0"/>
      <dgm:spPr/>
    </dgm:pt>
    <dgm:pt modelId="{9E8CDFE6-BA5C-46AC-8C39-2719DDD3775E}" type="pres">
      <dgm:prSet presAssocID="{B8671317-6FBA-4FC2-A23E-CB3592113B25}" presName="imgShp" presStyleLbl="fgImgPlace1" presStyleIdx="4" presStyleCnt="6"/>
      <dgm:spPr/>
    </dgm:pt>
    <dgm:pt modelId="{E4F21DFF-75F1-4813-815D-9E69FEB228DC}" type="pres">
      <dgm:prSet presAssocID="{B8671317-6FBA-4FC2-A23E-CB3592113B25}" presName="txShp" presStyleLbl="node1" presStyleIdx="4" presStyleCnt="6">
        <dgm:presLayoutVars>
          <dgm:bulletEnabled val="1"/>
        </dgm:presLayoutVars>
      </dgm:prSet>
      <dgm:spPr/>
    </dgm:pt>
    <dgm:pt modelId="{1DFDD475-EB66-4C58-AB80-1E30CF5200A0}" type="pres">
      <dgm:prSet presAssocID="{8B517578-F71A-4D5B-AA20-DF2A11D197E1}" presName="spacing" presStyleCnt="0"/>
      <dgm:spPr/>
    </dgm:pt>
    <dgm:pt modelId="{5EBC15EC-E2B5-42F7-A208-8672F91FE7A8}" type="pres">
      <dgm:prSet presAssocID="{917A7ADA-E887-4B1C-BD76-88D54096D742}" presName="composite" presStyleCnt="0"/>
      <dgm:spPr/>
    </dgm:pt>
    <dgm:pt modelId="{8BC8A88F-D09A-4CC2-96A1-CFDAC1D7F75A}" type="pres">
      <dgm:prSet presAssocID="{917A7ADA-E887-4B1C-BD76-88D54096D742}" presName="imgShp" presStyleLbl="fgImgPlace1" presStyleIdx="5" presStyleCnt="6"/>
      <dgm:spPr/>
    </dgm:pt>
    <dgm:pt modelId="{F48BC9A6-4CF1-44FE-AA5F-4313FA297941}" type="pres">
      <dgm:prSet presAssocID="{917A7ADA-E887-4B1C-BD76-88D54096D742}" presName="txShp" presStyleLbl="node1" presStyleIdx="5" presStyleCnt="6">
        <dgm:presLayoutVars>
          <dgm:bulletEnabled val="1"/>
        </dgm:presLayoutVars>
      </dgm:prSet>
      <dgm:spPr/>
    </dgm:pt>
  </dgm:ptLst>
  <dgm:cxnLst>
    <dgm:cxn modelId="{4EF74E00-5806-4805-8C74-CBDA06503265}" type="presOf" srcId="{95343C6E-7D0A-4DA2-975B-9F996C6E4FC4}" destId="{368F71CD-6996-45E7-9221-7297B22A9A94}" srcOrd="0" destOrd="0" presId="urn:microsoft.com/office/officeart/2005/8/layout/vList3"/>
    <dgm:cxn modelId="{76D80B02-A9A1-439E-B0EB-EE7CEB87FC19}" srcId="{3CCFEA98-3BF5-499C-9174-5E485C2A3B8D}" destId="{E652F887-3DD9-4696-86FF-E4AFBF008BA0}" srcOrd="0" destOrd="0" parTransId="{3DEB6B29-EFB1-4358-AAF6-08E3D47D1A39}" sibTransId="{87F89978-BFA9-4FCC-83E9-830A1180E7E6}"/>
    <dgm:cxn modelId="{2611921B-979E-4B15-99A1-A7C8B7D597EF}" type="presOf" srcId="{0A98A61B-2F21-4DD2-A829-D1CAB088ED33}" destId="{DFC123F5-084F-4C0E-BA65-25254DB71433}" srcOrd="0" destOrd="0" presId="urn:microsoft.com/office/officeart/2005/8/layout/vList3"/>
    <dgm:cxn modelId="{C5579E60-4242-4BE2-A9F7-89CFC1406952}" type="presOf" srcId="{B8671317-6FBA-4FC2-A23E-CB3592113B25}" destId="{E4F21DFF-75F1-4813-815D-9E69FEB228DC}" srcOrd="0" destOrd="0" presId="urn:microsoft.com/office/officeart/2005/8/layout/vList3"/>
    <dgm:cxn modelId="{78359C72-2423-4682-8FDF-99775EEA3A1E}" srcId="{3CCFEA98-3BF5-499C-9174-5E485C2A3B8D}" destId="{917A7ADA-E887-4B1C-BD76-88D54096D742}" srcOrd="5" destOrd="0" parTransId="{51407B5B-4B8F-4DC4-8953-37C400502E1B}" sibTransId="{B85DD002-AFAB-43F9-89D7-E553BC98F4B7}"/>
    <dgm:cxn modelId="{473EE758-F7D8-4A4E-B933-346426301583}" type="presOf" srcId="{E652F887-3DD9-4696-86FF-E4AFBF008BA0}" destId="{5E812161-6ED1-4BC8-B654-1E4A3D2195BA}" srcOrd="0" destOrd="0" presId="urn:microsoft.com/office/officeart/2005/8/layout/vList3"/>
    <dgm:cxn modelId="{C2F19BB2-205A-49BE-A14F-4351FC21CD88}" srcId="{3CCFEA98-3BF5-499C-9174-5E485C2A3B8D}" destId="{0A98A61B-2F21-4DD2-A829-D1CAB088ED33}" srcOrd="1" destOrd="0" parTransId="{76870112-F944-45DB-954F-AC0F302CCBDA}" sibTransId="{D3D0D59D-2CBD-46E4-86D8-86111757B28F}"/>
    <dgm:cxn modelId="{34711BB7-FC26-4F79-9577-94A6552D04F5}" type="presOf" srcId="{43BBB9CE-3FE1-4340-A940-2FB08EE5CD7E}" destId="{3A836992-6CAE-49B0-8D9B-B85C4B49F233}" srcOrd="0" destOrd="0" presId="urn:microsoft.com/office/officeart/2005/8/layout/vList3"/>
    <dgm:cxn modelId="{289D85BD-2868-446A-AF31-B2B51B30F52D}" type="presOf" srcId="{917A7ADA-E887-4B1C-BD76-88D54096D742}" destId="{F48BC9A6-4CF1-44FE-AA5F-4313FA297941}" srcOrd="0" destOrd="0" presId="urn:microsoft.com/office/officeart/2005/8/layout/vList3"/>
    <dgm:cxn modelId="{CC4049D4-4DC0-4A55-9257-00C541C51848}" srcId="{3CCFEA98-3BF5-499C-9174-5E485C2A3B8D}" destId="{95343C6E-7D0A-4DA2-975B-9F996C6E4FC4}" srcOrd="3" destOrd="0" parTransId="{1E5E8E73-610B-49FE-8190-E5C64A9934E3}" sibTransId="{F88798CB-5FB9-450A-981A-F5ABF7B593E1}"/>
    <dgm:cxn modelId="{852244E6-2D93-4D11-B17B-992A51E4EB41}" type="presOf" srcId="{3CCFEA98-3BF5-499C-9174-5E485C2A3B8D}" destId="{91F145B0-D8BD-4452-900F-18354735B0F1}" srcOrd="0" destOrd="0" presId="urn:microsoft.com/office/officeart/2005/8/layout/vList3"/>
    <dgm:cxn modelId="{BE1476EF-0700-405D-B30A-D4E31F66B1C9}" srcId="{3CCFEA98-3BF5-499C-9174-5E485C2A3B8D}" destId="{B8671317-6FBA-4FC2-A23E-CB3592113B25}" srcOrd="4" destOrd="0" parTransId="{66029236-89A5-419E-8183-3098B092A03E}" sibTransId="{8B517578-F71A-4D5B-AA20-DF2A11D197E1}"/>
    <dgm:cxn modelId="{728389EF-6D57-4A3E-8059-AF09CC277B96}" srcId="{3CCFEA98-3BF5-499C-9174-5E485C2A3B8D}" destId="{43BBB9CE-3FE1-4340-A940-2FB08EE5CD7E}" srcOrd="2" destOrd="0" parTransId="{70477ADC-C5E0-4497-B33E-05EEBDA5B2ED}" sibTransId="{EBBF2C8A-33FD-49D6-9F6E-AA367C5684F7}"/>
    <dgm:cxn modelId="{47F29E67-D43C-472F-877B-07DACAB49B2D}" type="presParOf" srcId="{91F145B0-D8BD-4452-900F-18354735B0F1}" destId="{B317A72C-004F-4573-8319-E96689B6FF7C}" srcOrd="0" destOrd="0" presId="urn:microsoft.com/office/officeart/2005/8/layout/vList3"/>
    <dgm:cxn modelId="{7CE75E98-7C2C-4899-BFEA-3F09B5165C56}" type="presParOf" srcId="{B317A72C-004F-4573-8319-E96689B6FF7C}" destId="{D6F91FC0-211A-4B16-995B-0E91D0FB2669}" srcOrd="0" destOrd="0" presId="urn:microsoft.com/office/officeart/2005/8/layout/vList3"/>
    <dgm:cxn modelId="{A57071BB-6DBD-4712-9D75-131E1C8711C1}" type="presParOf" srcId="{B317A72C-004F-4573-8319-E96689B6FF7C}" destId="{5E812161-6ED1-4BC8-B654-1E4A3D2195BA}" srcOrd="1" destOrd="0" presId="urn:microsoft.com/office/officeart/2005/8/layout/vList3"/>
    <dgm:cxn modelId="{26C27DEA-8F58-43AA-87C0-5DD63001D360}" type="presParOf" srcId="{91F145B0-D8BD-4452-900F-18354735B0F1}" destId="{A79CE0E0-8F9A-464B-BF3F-3B3527143C13}" srcOrd="1" destOrd="0" presId="urn:microsoft.com/office/officeart/2005/8/layout/vList3"/>
    <dgm:cxn modelId="{6650FB75-6FDB-468B-8331-381906DE446B}" type="presParOf" srcId="{91F145B0-D8BD-4452-900F-18354735B0F1}" destId="{42D21D7E-5DE2-42B2-8E65-38141C26C24D}" srcOrd="2" destOrd="0" presId="urn:microsoft.com/office/officeart/2005/8/layout/vList3"/>
    <dgm:cxn modelId="{C5F294D6-458D-4718-BED5-7A485C2515AE}" type="presParOf" srcId="{42D21D7E-5DE2-42B2-8E65-38141C26C24D}" destId="{B5F5F5EC-7D53-4C3D-8BBA-4F42BE1E485F}" srcOrd="0" destOrd="0" presId="urn:microsoft.com/office/officeart/2005/8/layout/vList3"/>
    <dgm:cxn modelId="{09488FAF-E49F-4065-A40E-94FFE45F770B}" type="presParOf" srcId="{42D21D7E-5DE2-42B2-8E65-38141C26C24D}" destId="{DFC123F5-084F-4C0E-BA65-25254DB71433}" srcOrd="1" destOrd="0" presId="urn:microsoft.com/office/officeart/2005/8/layout/vList3"/>
    <dgm:cxn modelId="{4592146E-9709-4B59-BB02-B8A29863D213}" type="presParOf" srcId="{91F145B0-D8BD-4452-900F-18354735B0F1}" destId="{5FC690AB-569D-4AFA-B464-BFA6C15AFE95}" srcOrd="3" destOrd="0" presId="urn:microsoft.com/office/officeart/2005/8/layout/vList3"/>
    <dgm:cxn modelId="{50BD22DC-FE6F-4A27-8CA7-251AB6C4228E}" type="presParOf" srcId="{91F145B0-D8BD-4452-900F-18354735B0F1}" destId="{0C8B03B5-D7C9-4528-A21A-0762EE6068BD}" srcOrd="4" destOrd="0" presId="urn:microsoft.com/office/officeart/2005/8/layout/vList3"/>
    <dgm:cxn modelId="{7F56F4EA-B8A3-4F1D-92AA-C8BA946CACE3}" type="presParOf" srcId="{0C8B03B5-D7C9-4528-A21A-0762EE6068BD}" destId="{555DFFAB-75F6-4C14-981F-0A8FF83CFECE}" srcOrd="0" destOrd="0" presId="urn:microsoft.com/office/officeart/2005/8/layout/vList3"/>
    <dgm:cxn modelId="{BDA1EBB6-C8BE-42B9-9CCC-3366E5845B09}" type="presParOf" srcId="{0C8B03B5-D7C9-4528-A21A-0762EE6068BD}" destId="{3A836992-6CAE-49B0-8D9B-B85C4B49F233}" srcOrd="1" destOrd="0" presId="urn:microsoft.com/office/officeart/2005/8/layout/vList3"/>
    <dgm:cxn modelId="{A6044AD8-587D-48FB-97A1-B0A11C6208F0}" type="presParOf" srcId="{91F145B0-D8BD-4452-900F-18354735B0F1}" destId="{4EFA893F-E832-48AE-A16B-BEABCCA9D230}" srcOrd="5" destOrd="0" presId="urn:microsoft.com/office/officeart/2005/8/layout/vList3"/>
    <dgm:cxn modelId="{2616B7F4-5353-4D43-BECE-EF33B76C904F}" type="presParOf" srcId="{91F145B0-D8BD-4452-900F-18354735B0F1}" destId="{55B2A30F-6499-49FD-AB09-3DD8007E797E}" srcOrd="6" destOrd="0" presId="urn:microsoft.com/office/officeart/2005/8/layout/vList3"/>
    <dgm:cxn modelId="{37F8E61D-A9D3-4F41-80ED-47FDB1B8A6A6}" type="presParOf" srcId="{55B2A30F-6499-49FD-AB09-3DD8007E797E}" destId="{6C40FA67-E42C-4CBD-939C-1D11114CAFA5}" srcOrd="0" destOrd="0" presId="urn:microsoft.com/office/officeart/2005/8/layout/vList3"/>
    <dgm:cxn modelId="{0982D745-3CFF-41A2-A239-D86181D03DB9}" type="presParOf" srcId="{55B2A30F-6499-49FD-AB09-3DD8007E797E}" destId="{368F71CD-6996-45E7-9221-7297B22A9A94}" srcOrd="1" destOrd="0" presId="urn:microsoft.com/office/officeart/2005/8/layout/vList3"/>
    <dgm:cxn modelId="{22701366-C26E-4BAB-B8D7-1457FFB0AFD8}" type="presParOf" srcId="{91F145B0-D8BD-4452-900F-18354735B0F1}" destId="{40B2B341-3F51-40B8-9CE0-08ABCC745173}" srcOrd="7" destOrd="0" presId="urn:microsoft.com/office/officeart/2005/8/layout/vList3"/>
    <dgm:cxn modelId="{D0C2AD38-3F7D-44F9-96EB-037DF48C300F}" type="presParOf" srcId="{91F145B0-D8BD-4452-900F-18354735B0F1}" destId="{6320A676-44D7-4B1F-B0F6-3469BFB89452}" srcOrd="8" destOrd="0" presId="urn:microsoft.com/office/officeart/2005/8/layout/vList3"/>
    <dgm:cxn modelId="{A42705E4-045E-4BAD-8DDB-711D8B486C54}" type="presParOf" srcId="{6320A676-44D7-4B1F-B0F6-3469BFB89452}" destId="{9E8CDFE6-BA5C-46AC-8C39-2719DDD3775E}" srcOrd="0" destOrd="0" presId="urn:microsoft.com/office/officeart/2005/8/layout/vList3"/>
    <dgm:cxn modelId="{B9888C02-1F46-4427-8453-7456AE641F2E}" type="presParOf" srcId="{6320A676-44D7-4B1F-B0F6-3469BFB89452}" destId="{E4F21DFF-75F1-4813-815D-9E69FEB228DC}" srcOrd="1" destOrd="0" presId="urn:microsoft.com/office/officeart/2005/8/layout/vList3"/>
    <dgm:cxn modelId="{9F9DE255-F3ED-41DD-A075-C818BA4F4B92}" type="presParOf" srcId="{91F145B0-D8BD-4452-900F-18354735B0F1}" destId="{1DFDD475-EB66-4C58-AB80-1E30CF5200A0}" srcOrd="9" destOrd="0" presId="urn:microsoft.com/office/officeart/2005/8/layout/vList3"/>
    <dgm:cxn modelId="{A653777E-68AA-47CD-95E6-F5443937D6B0}" type="presParOf" srcId="{91F145B0-D8BD-4452-900F-18354735B0F1}" destId="{5EBC15EC-E2B5-42F7-A208-8672F91FE7A8}" srcOrd="10" destOrd="0" presId="urn:microsoft.com/office/officeart/2005/8/layout/vList3"/>
    <dgm:cxn modelId="{546B723C-FBAA-4B21-8EB3-394D84B1D70F}" type="presParOf" srcId="{5EBC15EC-E2B5-42F7-A208-8672F91FE7A8}" destId="{8BC8A88F-D09A-4CC2-96A1-CFDAC1D7F75A}" srcOrd="0" destOrd="0" presId="urn:microsoft.com/office/officeart/2005/8/layout/vList3"/>
    <dgm:cxn modelId="{D0B4CC7F-A726-4DA2-B200-8BE1329DDE64}" type="presParOf" srcId="{5EBC15EC-E2B5-42F7-A208-8672F91FE7A8}" destId="{F48BC9A6-4CF1-44FE-AA5F-4313FA29794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01CCA6-5F4D-4769-AA8D-C01BEFA2CF99}" type="doc">
      <dgm:prSet loTypeId="urn:microsoft.com/office/officeart/2005/8/layout/gear1" loCatId="relationship" qsTypeId="urn:microsoft.com/office/officeart/2005/8/quickstyle/simple5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64BE9BA-4F2E-4514-8DB5-EC369CF3A878}">
      <dgm:prSet/>
      <dgm:spPr/>
      <dgm:t>
        <a:bodyPr/>
        <a:lstStyle/>
        <a:p>
          <a:r>
            <a:rPr lang="en-US" b="1">
              <a:latin typeface="SutonnyMJ" pitchFamily="2" charset="0"/>
              <a:cs typeface="SutonnyMJ" pitchFamily="2" charset="0"/>
            </a:rPr>
            <a:t>wg‡_b </a:t>
          </a:r>
          <a:endParaRPr lang="en-US" b="1" dirty="0">
            <a:latin typeface="SutonnyMJ" pitchFamily="2" charset="0"/>
            <a:cs typeface="SutonnyMJ" pitchFamily="2" charset="0"/>
          </a:endParaRPr>
        </a:p>
      </dgm:t>
    </dgm:pt>
    <dgm:pt modelId="{1A7CC58D-185D-4D90-A5B5-44D4FD163747}" type="parTrans" cxnId="{CBA597B2-21B2-4BCA-AB8B-0DCF9B040655}">
      <dgm:prSet/>
      <dgm:spPr/>
      <dgm:t>
        <a:bodyPr/>
        <a:lstStyle/>
        <a:p>
          <a:endParaRPr lang="en-US"/>
        </a:p>
      </dgm:t>
    </dgm:pt>
    <dgm:pt modelId="{B0365F35-6718-4B6B-9A21-CAB79806BA20}" type="sibTrans" cxnId="{CBA597B2-21B2-4BCA-AB8B-0DCF9B040655}">
      <dgm:prSet/>
      <dgm:spPr/>
      <dgm:t>
        <a:bodyPr/>
        <a:lstStyle/>
        <a:p>
          <a:endParaRPr lang="en-US"/>
        </a:p>
      </dgm:t>
    </dgm:pt>
    <dgm:pt modelId="{F692EE76-5F31-48E0-A3D4-21B215C5F7B8}">
      <dgm:prSet custT="1"/>
      <dgm:spPr/>
      <dgm:t>
        <a:bodyPr/>
        <a:lstStyle/>
        <a:p>
          <a:r>
            <a:rPr lang="en-US" sz="2400" b="1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†</a:t>
          </a:r>
          <a:r>
            <a:rPr lang="en-US" sz="2400" b="1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cÖv‡cb</a:t>
          </a:r>
          <a:endParaRPr lang="en-US" sz="2400" b="1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gm:t>
    </dgm:pt>
    <dgm:pt modelId="{B1A26E49-DF1B-45E0-95F4-AD60F9B58AE7}" type="parTrans" cxnId="{FD9752BB-21E9-439E-B3EC-D4525F0EE99F}">
      <dgm:prSet/>
      <dgm:spPr/>
      <dgm:t>
        <a:bodyPr/>
        <a:lstStyle/>
        <a:p>
          <a:endParaRPr lang="en-US"/>
        </a:p>
      </dgm:t>
    </dgm:pt>
    <dgm:pt modelId="{47A16DB3-825A-4433-86A3-9A42C84C4A87}" type="sibTrans" cxnId="{FD9752BB-21E9-439E-B3EC-D4525F0EE99F}">
      <dgm:prSet/>
      <dgm:spPr/>
      <dgm:t>
        <a:bodyPr/>
        <a:lstStyle/>
        <a:p>
          <a:endParaRPr lang="en-US"/>
        </a:p>
      </dgm:t>
    </dgm:pt>
    <dgm:pt modelId="{C713EF4F-00A1-4ABA-8D4A-783B89BAA0CF}">
      <dgm:prSet custT="1"/>
      <dgm:spPr/>
      <dgm:t>
        <a:bodyPr/>
        <a:lstStyle/>
        <a:p>
          <a:r>
            <a:rPr lang="en-US" sz="3200" b="1" dirty="0" err="1">
              <a:latin typeface="SutonnyMJ" pitchFamily="2" charset="0"/>
              <a:cs typeface="SutonnyMJ" pitchFamily="2" charset="0"/>
            </a:rPr>
            <a:t>B‡_b</a:t>
          </a:r>
          <a:endParaRPr lang="en-US" sz="3200" b="1" dirty="0">
            <a:latin typeface="SutonnyMJ" pitchFamily="2" charset="0"/>
            <a:cs typeface="SutonnyMJ" pitchFamily="2" charset="0"/>
          </a:endParaRPr>
        </a:p>
      </dgm:t>
    </dgm:pt>
    <dgm:pt modelId="{32B1D33B-E0B1-4153-B653-EA4263E79B8A}" type="parTrans" cxnId="{3A72D6E1-1249-4C5A-AD8C-3DAB4EEEF7A0}">
      <dgm:prSet/>
      <dgm:spPr/>
      <dgm:t>
        <a:bodyPr/>
        <a:lstStyle/>
        <a:p>
          <a:endParaRPr lang="en-US"/>
        </a:p>
      </dgm:t>
    </dgm:pt>
    <dgm:pt modelId="{AD722F5F-0F1C-4677-A05C-FB173E060ED2}" type="sibTrans" cxnId="{3A72D6E1-1249-4C5A-AD8C-3DAB4EEEF7A0}">
      <dgm:prSet/>
      <dgm:spPr/>
      <dgm:t>
        <a:bodyPr/>
        <a:lstStyle/>
        <a:p>
          <a:endParaRPr lang="en-US"/>
        </a:p>
      </dgm:t>
    </dgm:pt>
    <dgm:pt modelId="{615A184E-C59E-4DDB-AC94-28DD0733BA12}">
      <dgm:prSet/>
      <dgm:spPr/>
      <dgm:t>
        <a:bodyPr/>
        <a:lstStyle/>
        <a:p>
          <a:endParaRPr lang="en-US"/>
        </a:p>
      </dgm:t>
    </dgm:pt>
    <dgm:pt modelId="{454D83FC-EB71-4A98-ADC3-95E03B5F6429}" type="parTrans" cxnId="{7E62F1E5-3046-4857-9E2E-3A9791BECC1E}">
      <dgm:prSet/>
      <dgm:spPr/>
      <dgm:t>
        <a:bodyPr/>
        <a:lstStyle/>
        <a:p>
          <a:endParaRPr lang="en-US"/>
        </a:p>
      </dgm:t>
    </dgm:pt>
    <dgm:pt modelId="{ACDE819D-E718-4DB9-8E75-8A70BE140775}" type="sibTrans" cxnId="{7E62F1E5-3046-4857-9E2E-3A9791BECC1E}">
      <dgm:prSet/>
      <dgm:spPr/>
      <dgm:t>
        <a:bodyPr/>
        <a:lstStyle/>
        <a:p>
          <a:endParaRPr lang="en-US"/>
        </a:p>
      </dgm:t>
    </dgm:pt>
    <dgm:pt modelId="{E9A3663D-2388-40C5-9253-3F64E659D634}" type="pres">
      <dgm:prSet presAssocID="{BF01CCA6-5F4D-4769-AA8D-C01BEFA2CF9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9B1E39D9-C0B2-4DC2-8D92-52298DD64414}" type="pres">
      <dgm:prSet presAssocID="{564BE9BA-4F2E-4514-8DB5-EC369CF3A878}" presName="gear1" presStyleLbl="node1" presStyleIdx="0" presStyleCnt="3">
        <dgm:presLayoutVars>
          <dgm:chMax val="1"/>
          <dgm:bulletEnabled val="1"/>
        </dgm:presLayoutVars>
      </dgm:prSet>
      <dgm:spPr/>
    </dgm:pt>
    <dgm:pt modelId="{A4535858-CF46-4D63-A63E-6A924F9BA607}" type="pres">
      <dgm:prSet presAssocID="{564BE9BA-4F2E-4514-8DB5-EC369CF3A878}" presName="gear1srcNode" presStyleLbl="node1" presStyleIdx="0" presStyleCnt="3"/>
      <dgm:spPr/>
    </dgm:pt>
    <dgm:pt modelId="{40DBAC1F-C961-4542-92AC-3FB89848F24B}" type="pres">
      <dgm:prSet presAssocID="{564BE9BA-4F2E-4514-8DB5-EC369CF3A878}" presName="gear1dstNode" presStyleLbl="node1" presStyleIdx="0" presStyleCnt="3"/>
      <dgm:spPr/>
    </dgm:pt>
    <dgm:pt modelId="{D308F05D-12BD-4526-B68C-7346E87ECD58}" type="pres">
      <dgm:prSet presAssocID="{F692EE76-5F31-48E0-A3D4-21B215C5F7B8}" presName="gear2" presStyleLbl="node1" presStyleIdx="1" presStyleCnt="3">
        <dgm:presLayoutVars>
          <dgm:chMax val="1"/>
          <dgm:bulletEnabled val="1"/>
        </dgm:presLayoutVars>
      </dgm:prSet>
      <dgm:spPr/>
    </dgm:pt>
    <dgm:pt modelId="{5C5829EE-5643-4469-B4BE-08FBD18B1AEE}" type="pres">
      <dgm:prSet presAssocID="{F692EE76-5F31-48E0-A3D4-21B215C5F7B8}" presName="gear2srcNode" presStyleLbl="node1" presStyleIdx="1" presStyleCnt="3"/>
      <dgm:spPr/>
    </dgm:pt>
    <dgm:pt modelId="{99CD7EC1-1A8E-4978-BCC8-AA3066BC3199}" type="pres">
      <dgm:prSet presAssocID="{F692EE76-5F31-48E0-A3D4-21B215C5F7B8}" presName="gear2dstNode" presStyleLbl="node1" presStyleIdx="1" presStyleCnt="3"/>
      <dgm:spPr/>
    </dgm:pt>
    <dgm:pt modelId="{CDBCE3F2-30D2-4018-9518-5D3A46D425DE}" type="pres">
      <dgm:prSet presAssocID="{C713EF4F-00A1-4ABA-8D4A-783B89BAA0CF}" presName="gear3" presStyleLbl="node1" presStyleIdx="2" presStyleCnt="3"/>
      <dgm:spPr/>
    </dgm:pt>
    <dgm:pt modelId="{47142A70-349B-45A6-8148-C8615331FA65}" type="pres">
      <dgm:prSet presAssocID="{C713EF4F-00A1-4ABA-8D4A-783B89BAA0CF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0E38E823-53AD-4F4F-860C-E29BB3D1CD8F}" type="pres">
      <dgm:prSet presAssocID="{C713EF4F-00A1-4ABA-8D4A-783B89BAA0CF}" presName="gear3srcNode" presStyleLbl="node1" presStyleIdx="2" presStyleCnt="3"/>
      <dgm:spPr/>
    </dgm:pt>
    <dgm:pt modelId="{1BFBAB7D-2DFC-47AA-BD12-C7227B9C29BE}" type="pres">
      <dgm:prSet presAssocID="{C713EF4F-00A1-4ABA-8D4A-783B89BAA0CF}" presName="gear3dstNode" presStyleLbl="node1" presStyleIdx="2" presStyleCnt="3"/>
      <dgm:spPr/>
    </dgm:pt>
    <dgm:pt modelId="{E725FB6A-0F7E-404E-91EE-F75C7D24C375}" type="pres">
      <dgm:prSet presAssocID="{B0365F35-6718-4B6B-9A21-CAB79806BA20}" presName="connector1" presStyleLbl="sibTrans2D1" presStyleIdx="0" presStyleCnt="3"/>
      <dgm:spPr/>
    </dgm:pt>
    <dgm:pt modelId="{584DC10B-4CB1-414A-8976-8A2DC8878F56}" type="pres">
      <dgm:prSet presAssocID="{47A16DB3-825A-4433-86A3-9A42C84C4A87}" presName="connector2" presStyleLbl="sibTrans2D1" presStyleIdx="1" presStyleCnt="3"/>
      <dgm:spPr/>
    </dgm:pt>
    <dgm:pt modelId="{6C31A5A7-074D-4045-8212-286C853873AC}" type="pres">
      <dgm:prSet presAssocID="{AD722F5F-0F1C-4677-A05C-FB173E060ED2}" presName="connector3" presStyleLbl="sibTrans2D1" presStyleIdx="2" presStyleCnt="3"/>
      <dgm:spPr/>
    </dgm:pt>
  </dgm:ptLst>
  <dgm:cxnLst>
    <dgm:cxn modelId="{671E1415-0EDD-4170-B038-6164F88CCEAE}" type="presOf" srcId="{C713EF4F-00A1-4ABA-8D4A-783B89BAA0CF}" destId="{1BFBAB7D-2DFC-47AA-BD12-C7227B9C29BE}" srcOrd="3" destOrd="0" presId="urn:microsoft.com/office/officeart/2005/8/layout/gear1"/>
    <dgm:cxn modelId="{66B55B15-C591-4A48-BF87-A902A51059B3}" type="presOf" srcId="{564BE9BA-4F2E-4514-8DB5-EC369CF3A878}" destId="{40DBAC1F-C961-4542-92AC-3FB89848F24B}" srcOrd="2" destOrd="0" presId="urn:microsoft.com/office/officeart/2005/8/layout/gear1"/>
    <dgm:cxn modelId="{E7094A63-7565-44C9-93E7-BA8F276C7EE6}" type="presOf" srcId="{AD722F5F-0F1C-4677-A05C-FB173E060ED2}" destId="{6C31A5A7-074D-4045-8212-286C853873AC}" srcOrd="0" destOrd="0" presId="urn:microsoft.com/office/officeart/2005/8/layout/gear1"/>
    <dgm:cxn modelId="{0606117D-D59B-4FEE-A1CC-8B29C0F510CD}" type="presOf" srcId="{C713EF4F-00A1-4ABA-8D4A-783B89BAA0CF}" destId="{0E38E823-53AD-4F4F-860C-E29BB3D1CD8F}" srcOrd="2" destOrd="0" presId="urn:microsoft.com/office/officeart/2005/8/layout/gear1"/>
    <dgm:cxn modelId="{FB9AB67F-6D76-4D50-9266-26352A47C39F}" type="presOf" srcId="{C713EF4F-00A1-4ABA-8D4A-783B89BAA0CF}" destId="{47142A70-349B-45A6-8148-C8615331FA65}" srcOrd="1" destOrd="0" presId="urn:microsoft.com/office/officeart/2005/8/layout/gear1"/>
    <dgm:cxn modelId="{3DC61B82-1DD8-46F0-A54E-A059B1B7D26F}" type="presOf" srcId="{47A16DB3-825A-4433-86A3-9A42C84C4A87}" destId="{584DC10B-4CB1-414A-8976-8A2DC8878F56}" srcOrd="0" destOrd="0" presId="urn:microsoft.com/office/officeart/2005/8/layout/gear1"/>
    <dgm:cxn modelId="{9AA5A68A-7D81-4771-BE62-6B52F179E745}" type="presOf" srcId="{F692EE76-5F31-48E0-A3D4-21B215C5F7B8}" destId="{D308F05D-12BD-4526-B68C-7346E87ECD58}" srcOrd="0" destOrd="0" presId="urn:microsoft.com/office/officeart/2005/8/layout/gear1"/>
    <dgm:cxn modelId="{8D95599E-5463-44A6-BF0D-B69663842EC0}" type="presOf" srcId="{F692EE76-5F31-48E0-A3D4-21B215C5F7B8}" destId="{99CD7EC1-1A8E-4978-BCC8-AA3066BC3199}" srcOrd="2" destOrd="0" presId="urn:microsoft.com/office/officeart/2005/8/layout/gear1"/>
    <dgm:cxn modelId="{56407FAF-4E27-44C5-A5B4-5EC7F04855AE}" type="presOf" srcId="{564BE9BA-4F2E-4514-8DB5-EC369CF3A878}" destId="{A4535858-CF46-4D63-A63E-6A924F9BA607}" srcOrd="1" destOrd="0" presId="urn:microsoft.com/office/officeart/2005/8/layout/gear1"/>
    <dgm:cxn modelId="{4CF516B0-F7FB-4849-88E1-4FC6DE1059D1}" type="presOf" srcId="{B0365F35-6718-4B6B-9A21-CAB79806BA20}" destId="{E725FB6A-0F7E-404E-91EE-F75C7D24C375}" srcOrd="0" destOrd="0" presId="urn:microsoft.com/office/officeart/2005/8/layout/gear1"/>
    <dgm:cxn modelId="{7FFCF7B1-80AC-4DF0-9724-27ADEB9E738A}" type="presOf" srcId="{C713EF4F-00A1-4ABA-8D4A-783B89BAA0CF}" destId="{CDBCE3F2-30D2-4018-9518-5D3A46D425DE}" srcOrd="0" destOrd="0" presId="urn:microsoft.com/office/officeart/2005/8/layout/gear1"/>
    <dgm:cxn modelId="{CBA597B2-21B2-4BCA-AB8B-0DCF9B040655}" srcId="{BF01CCA6-5F4D-4769-AA8D-C01BEFA2CF99}" destId="{564BE9BA-4F2E-4514-8DB5-EC369CF3A878}" srcOrd="0" destOrd="0" parTransId="{1A7CC58D-185D-4D90-A5B5-44D4FD163747}" sibTransId="{B0365F35-6718-4B6B-9A21-CAB79806BA20}"/>
    <dgm:cxn modelId="{F0C84BBB-E83A-483F-91A9-AD31CD22BFEE}" type="presOf" srcId="{564BE9BA-4F2E-4514-8DB5-EC369CF3A878}" destId="{9B1E39D9-C0B2-4DC2-8D92-52298DD64414}" srcOrd="0" destOrd="0" presId="urn:microsoft.com/office/officeart/2005/8/layout/gear1"/>
    <dgm:cxn modelId="{FD9752BB-21E9-439E-B3EC-D4525F0EE99F}" srcId="{BF01CCA6-5F4D-4769-AA8D-C01BEFA2CF99}" destId="{F692EE76-5F31-48E0-A3D4-21B215C5F7B8}" srcOrd="1" destOrd="0" parTransId="{B1A26E49-DF1B-45E0-95F4-AD60F9B58AE7}" sibTransId="{47A16DB3-825A-4433-86A3-9A42C84C4A87}"/>
    <dgm:cxn modelId="{FE1B9CC4-E7B8-4D59-A1B0-972D88F53C10}" type="presOf" srcId="{F692EE76-5F31-48E0-A3D4-21B215C5F7B8}" destId="{5C5829EE-5643-4469-B4BE-08FBD18B1AEE}" srcOrd="1" destOrd="0" presId="urn:microsoft.com/office/officeart/2005/8/layout/gear1"/>
    <dgm:cxn modelId="{A22E72E0-EFF8-4AD7-99A6-DC9EA7AD69DF}" type="presOf" srcId="{BF01CCA6-5F4D-4769-AA8D-C01BEFA2CF99}" destId="{E9A3663D-2388-40C5-9253-3F64E659D634}" srcOrd="0" destOrd="0" presId="urn:microsoft.com/office/officeart/2005/8/layout/gear1"/>
    <dgm:cxn modelId="{3A72D6E1-1249-4C5A-AD8C-3DAB4EEEF7A0}" srcId="{BF01CCA6-5F4D-4769-AA8D-C01BEFA2CF99}" destId="{C713EF4F-00A1-4ABA-8D4A-783B89BAA0CF}" srcOrd="2" destOrd="0" parTransId="{32B1D33B-E0B1-4153-B653-EA4263E79B8A}" sibTransId="{AD722F5F-0F1C-4677-A05C-FB173E060ED2}"/>
    <dgm:cxn modelId="{7E62F1E5-3046-4857-9E2E-3A9791BECC1E}" srcId="{BF01CCA6-5F4D-4769-AA8D-C01BEFA2CF99}" destId="{615A184E-C59E-4DDB-AC94-28DD0733BA12}" srcOrd="3" destOrd="0" parTransId="{454D83FC-EB71-4A98-ADC3-95E03B5F6429}" sibTransId="{ACDE819D-E718-4DB9-8E75-8A70BE140775}"/>
    <dgm:cxn modelId="{F2C88688-9572-4CB6-A186-E297C5F7AAB6}" type="presParOf" srcId="{E9A3663D-2388-40C5-9253-3F64E659D634}" destId="{9B1E39D9-C0B2-4DC2-8D92-52298DD64414}" srcOrd="0" destOrd="0" presId="urn:microsoft.com/office/officeart/2005/8/layout/gear1"/>
    <dgm:cxn modelId="{CFD6B180-7A92-45BD-8F2B-862ED3977709}" type="presParOf" srcId="{E9A3663D-2388-40C5-9253-3F64E659D634}" destId="{A4535858-CF46-4D63-A63E-6A924F9BA607}" srcOrd="1" destOrd="0" presId="urn:microsoft.com/office/officeart/2005/8/layout/gear1"/>
    <dgm:cxn modelId="{2CA7EC70-0DD4-44DD-824D-18637CA2DC28}" type="presParOf" srcId="{E9A3663D-2388-40C5-9253-3F64E659D634}" destId="{40DBAC1F-C961-4542-92AC-3FB89848F24B}" srcOrd="2" destOrd="0" presId="urn:microsoft.com/office/officeart/2005/8/layout/gear1"/>
    <dgm:cxn modelId="{DC6D855E-E317-48FA-ACBD-F5769ACA5CD1}" type="presParOf" srcId="{E9A3663D-2388-40C5-9253-3F64E659D634}" destId="{D308F05D-12BD-4526-B68C-7346E87ECD58}" srcOrd="3" destOrd="0" presId="urn:microsoft.com/office/officeart/2005/8/layout/gear1"/>
    <dgm:cxn modelId="{2D2AB833-1BF0-4C79-8DB5-2C9BAC7CEC0D}" type="presParOf" srcId="{E9A3663D-2388-40C5-9253-3F64E659D634}" destId="{5C5829EE-5643-4469-B4BE-08FBD18B1AEE}" srcOrd="4" destOrd="0" presId="urn:microsoft.com/office/officeart/2005/8/layout/gear1"/>
    <dgm:cxn modelId="{A41569BF-67BD-4EBD-88AC-3E716973D995}" type="presParOf" srcId="{E9A3663D-2388-40C5-9253-3F64E659D634}" destId="{99CD7EC1-1A8E-4978-BCC8-AA3066BC3199}" srcOrd="5" destOrd="0" presId="urn:microsoft.com/office/officeart/2005/8/layout/gear1"/>
    <dgm:cxn modelId="{C9C89409-CEFF-44F0-AF16-9633CF6B06A6}" type="presParOf" srcId="{E9A3663D-2388-40C5-9253-3F64E659D634}" destId="{CDBCE3F2-30D2-4018-9518-5D3A46D425DE}" srcOrd="6" destOrd="0" presId="urn:microsoft.com/office/officeart/2005/8/layout/gear1"/>
    <dgm:cxn modelId="{F1A4B5DF-F234-4877-A192-D89B26218FF8}" type="presParOf" srcId="{E9A3663D-2388-40C5-9253-3F64E659D634}" destId="{47142A70-349B-45A6-8148-C8615331FA65}" srcOrd="7" destOrd="0" presId="urn:microsoft.com/office/officeart/2005/8/layout/gear1"/>
    <dgm:cxn modelId="{690BBDFF-0104-4E8B-8B4F-F697D00A75B5}" type="presParOf" srcId="{E9A3663D-2388-40C5-9253-3F64E659D634}" destId="{0E38E823-53AD-4F4F-860C-E29BB3D1CD8F}" srcOrd="8" destOrd="0" presId="urn:microsoft.com/office/officeart/2005/8/layout/gear1"/>
    <dgm:cxn modelId="{47A6F3DD-36F7-424E-82E7-0478DA33250A}" type="presParOf" srcId="{E9A3663D-2388-40C5-9253-3F64E659D634}" destId="{1BFBAB7D-2DFC-47AA-BD12-C7227B9C29BE}" srcOrd="9" destOrd="0" presId="urn:microsoft.com/office/officeart/2005/8/layout/gear1"/>
    <dgm:cxn modelId="{8DC8869C-F53B-44C3-A9E4-1D830C486596}" type="presParOf" srcId="{E9A3663D-2388-40C5-9253-3F64E659D634}" destId="{E725FB6A-0F7E-404E-91EE-F75C7D24C375}" srcOrd="10" destOrd="0" presId="urn:microsoft.com/office/officeart/2005/8/layout/gear1"/>
    <dgm:cxn modelId="{0EDF7019-8E62-43BE-BC0E-D1EC506C09B8}" type="presParOf" srcId="{E9A3663D-2388-40C5-9253-3F64E659D634}" destId="{584DC10B-4CB1-414A-8976-8A2DC8878F56}" srcOrd="11" destOrd="0" presId="urn:microsoft.com/office/officeart/2005/8/layout/gear1"/>
    <dgm:cxn modelId="{72D5D018-7161-409C-A670-17F25ABB849E}" type="presParOf" srcId="{E9A3663D-2388-40C5-9253-3F64E659D634}" destId="{6C31A5A7-074D-4045-8212-286C853873A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57F8D8-C0D9-4DD7-A9DA-1FA56CA14427}" type="doc">
      <dgm:prSet loTypeId="urn:microsoft.com/office/officeart/2009/layout/CircleArrowProcess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A9936A9-BCBD-4ED8-B131-8A415E15EA93}">
      <dgm:prSet custT="1"/>
      <dgm:spPr/>
      <dgm:t>
        <a:bodyPr/>
        <a:lstStyle/>
        <a:p>
          <a:r>
            <a:rPr lang="en-US" sz="2000" b="1" dirty="0">
              <a:latin typeface="SutonnyMJ" pitchFamily="2" charset="0"/>
              <a:cs typeface="SutonnyMJ" pitchFamily="2" charset="0"/>
            </a:rPr>
            <a:t>‡</a:t>
          </a:r>
          <a:r>
            <a:rPr lang="en-US" sz="2000" b="1" dirty="0" err="1">
              <a:latin typeface="SutonnyMJ" pitchFamily="2" charset="0"/>
              <a:cs typeface="SutonnyMJ" pitchFamily="2" charset="0"/>
            </a:rPr>
            <a:t>gM‡bwmqvg</a:t>
          </a:r>
          <a:r>
            <a:rPr lang="en-US" sz="2000" b="1" dirty="0">
              <a:latin typeface="SutonnyMJ" pitchFamily="2" charset="0"/>
              <a:cs typeface="SutonnyMJ" pitchFamily="2" charset="0"/>
            </a:rPr>
            <a:t> </a:t>
          </a:r>
        </a:p>
      </dgm:t>
    </dgm:pt>
    <dgm:pt modelId="{FDDFF91A-6285-412F-AC72-111688C80BF3}" type="parTrans" cxnId="{0A233758-353D-4D9A-988C-1466E0CEC0FC}">
      <dgm:prSet/>
      <dgm:spPr/>
      <dgm:t>
        <a:bodyPr/>
        <a:lstStyle/>
        <a:p>
          <a:endParaRPr lang="en-US"/>
        </a:p>
      </dgm:t>
    </dgm:pt>
    <dgm:pt modelId="{C8CD2755-DF5C-46CD-83ED-75EF5BABC894}" type="sibTrans" cxnId="{0A233758-353D-4D9A-988C-1466E0CEC0FC}">
      <dgm:prSet/>
      <dgm:spPr/>
      <dgm:t>
        <a:bodyPr/>
        <a:lstStyle/>
        <a:p>
          <a:endParaRPr lang="en-US"/>
        </a:p>
      </dgm:t>
    </dgm:pt>
    <dgm:pt modelId="{3B6D4D7C-0F43-488B-8B4F-BE83A765CEE3}">
      <dgm:prSet custT="1"/>
      <dgm:spPr/>
      <dgm:t>
        <a:bodyPr/>
        <a:lstStyle/>
        <a:p>
          <a:r>
            <a:rPr lang="en-US" sz="2400" b="1" dirty="0">
              <a:latin typeface="SutonnyMJ" pitchFamily="2" charset="0"/>
              <a:cs typeface="SutonnyMJ" pitchFamily="2" charset="0"/>
            </a:rPr>
            <a:t>‡</a:t>
          </a:r>
          <a:r>
            <a:rPr lang="en-US" sz="2400" b="1" dirty="0" err="1">
              <a:latin typeface="SutonnyMJ" pitchFamily="2" charset="0"/>
              <a:cs typeface="SutonnyMJ" pitchFamily="2" charset="0"/>
            </a:rPr>
            <a:t>mvwWqvg</a:t>
          </a:r>
          <a:endParaRPr lang="en-US" sz="2400" b="1" dirty="0">
            <a:latin typeface="SutonnyMJ" pitchFamily="2" charset="0"/>
            <a:cs typeface="SutonnyMJ" pitchFamily="2" charset="0"/>
          </a:endParaRPr>
        </a:p>
      </dgm:t>
    </dgm:pt>
    <dgm:pt modelId="{57D80E52-291E-4FDB-910F-411A91EB64C3}" type="parTrans" cxnId="{3E8EBD8C-BF99-4241-96E2-DB86751BE9B2}">
      <dgm:prSet/>
      <dgm:spPr/>
      <dgm:t>
        <a:bodyPr/>
        <a:lstStyle/>
        <a:p>
          <a:endParaRPr lang="en-US"/>
        </a:p>
      </dgm:t>
    </dgm:pt>
    <dgm:pt modelId="{E44A7B82-812A-4B1B-BA9D-BF2C56FBABE2}" type="sibTrans" cxnId="{3E8EBD8C-BF99-4241-96E2-DB86751BE9B2}">
      <dgm:prSet/>
      <dgm:spPr/>
      <dgm:t>
        <a:bodyPr/>
        <a:lstStyle/>
        <a:p>
          <a:endParaRPr lang="en-US"/>
        </a:p>
      </dgm:t>
    </dgm:pt>
    <dgm:pt modelId="{EA08A047-5FC8-4853-9EB5-6FE2A471C848}">
      <dgm:prSet custT="1"/>
      <dgm:spPr/>
      <dgm:t>
        <a:bodyPr/>
        <a:lstStyle/>
        <a:p>
          <a:r>
            <a:rPr lang="en-US" sz="2000" b="1" dirty="0" err="1">
              <a:latin typeface="SutonnyMJ" pitchFamily="2" charset="0"/>
              <a:cs typeface="SutonnyMJ" pitchFamily="2" charset="0"/>
            </a:rPr>
            <a:t>cUvwmqvg</a:t>
          </a:r>
          <a:endParaRPr lang="en-US" sz="2000" b="1" dirty="0">
            <a:latin typeface="SutonnyMJ" pitchFamily="2" charset="0"/>
            <a:cs typeface="SutonnyMJ" pitchFamily="2" charset="0"/>
          </a:endParaRPr>
        </a:p>
      </dgm:t>
    </dgm:pt>
    <dgm:pt modelId="{D54D5456-0396-42F3-96BE-6A74130AA4FC}" type="parTrans" cxnId="{A33E7187-C9FC-41F9-A9EE-B9F07A0A02B9}">
      <dgm:prSet/>
      <dgm:spPr/>
      <dgm:t>
        <a:bodyPr/>
        <a:lstStyle/>
        <a:p>
          <a:endParaRPr lang="en-US"/>
        </a:p>
      </dgm:t>
    </dgm:pt>
    <dgm:pt modelId="{93224EAC-67E7-4860-84BB-145711D6C0BB}" type="sibTrans" cxnId="{A33E7187-C9FC-41F9-A9EE-B9F07A0A02B9}">
      <dgm:prSet/>
      <dgm:spPr/>
      <dgm:t>
        <a:bodyPr/>
        <a:lstStyle/>
        <a:p>
          <a:endParaRPr lang="en-US"/>
        </a:p>
      </dgm:t>
    </dgm:pt>
    <dgm:pt modelId="{BB4E6F88-58D8-4156-BDA5-A2E34DF8F897}">
      <dgm:prSet custT="1"/>
      <dgm:spPr/>
      <dgm:t>
        <a:bodyPr/>
        <a:lstStyle/>
        <a:p>
          <a:r>
            <a:rPr lang="en-US" sz="2000" b="1" dirty="0" err="1">
              <a:latin typeface="SutonnyMJ" pitchFamily="2" charset="0"/>
              <a:cs typeface="SutonnyMJ" pitchFamily="2" charset="0"/>
            </a:rPr>
            <a:t>wUUvwbqvg</a:t>
          </a:r>
          <a:r>
            <a:rPr lang="en-US" sz="2000" b="1" dirty="0">
              <a:latin typeface="SutonnyMJ" pitchFamily="2" charset="0"/>
              <a:cs typeface="SutonnyMJ" pitchFamily="2" charset="0"/>
            </a:rPr>
            <a:t> </a:t>
          </a:r>
        </a:p>
      </dgm:t>
    </dgm:pt>
    <dgm:pt modelId="{3939BDD8-8491-45D0-B3EE-B964035B824E}" type="parTrans" cxnId="{74BBF8C2-ABBF-4BA1-8E39-4424A8119EBD}">
      <dgm:prSet/>
      <dgm:spPr/>
      <dgm:t>
        <a:bodyPr/>
        <a:lstStyle/>
        <a:p>
          <a:endParaRPr lang="en-US"/>
        </a:p>
      </dgm:t>
    </dgm:pt>
    <dgm:pt modelId="{410E508F-26D4-4A67-BD3D-FC0F7118F9AD}" type="sibTrans" cxnId="{74BBF8C2-ABBF-4BA1-8E39-4424A8119EBD}">
      <dgm:prSet/>
      <dgm:spPr/>
      <dgm:t>
        <a:bodyPr/>
        <a:lstStyle/>
        <a:p>
          <a:endParaRPr lang="en-US"/>
        </a:p>
      </dgm:t>
    </dgm:pt>
    <dgm:pt modelId="{32513995-E376-4BCD-B7E1-AE302E8487F0}">
      <dgm:prSet/>
      <dgm:spPr/>
      <dgm:t>
        <a:bodyPr/>
        <a:lstStyle/>
        <a:p>
          <a:r>
            <a:rPr lang="en-US" dirty="0" err="1">
              <a:latin typeface="SutonnyMJ" pitchFamily="2" charset="0"/>
              <a:cs typeface="SutonnyMJ" pitchFamily="2" charset="0"/>
            </a:rPr>
            <a:t>BZ¨vw</a:t>
          </a:r>
          <a:r>
            <a:rPr lang="en-US" dirty="0">
              <a:latin typeface="SutonnyMJ" pitchFamily="2" charset="0"/>
              <a:cs typeface="SutonnyMJ" pitchFamily="2" charset="0"/>
            </a:rPr>
            <a:t>`</a:t>
          </a:r>
        </a:p>
      </dgm:t>
    </dgm:pt>
    <dgm:pt modelId="{C551D1A1-C440-4122-AC73-32A4E1FA28F2}" type="parTrans" cxnId="{6A038F18-362E-42E6-AA3C-041EBC909984}">
      <dgm:prSet/>
      <dgm:spPr/>
      <dgm:t>
        <a:bodyPr/>
        <a:lstStyle/>
        <a:p>
          <a:endParaRPr lang="en-US"/>
        </a:p>
      </dgm:t>
    </dgm:pt>
    <dgm:pt modelId="{386A8EB6-5AE4-4F43-A21C-41D51DC110B2}" type="sibTrans" cxnId="{6A038F18-362E-42E6-AA3C-041EBC909984}">
      <dgm:prSet/>
      <dgm:spPr/>
      <dgm:t>
        <a:bodyPr/>
        <a:lstStyle/>
        <a:p>
          <a:endParaRPr lang="en-US"/>
        </a:p>
      </dgm:t>
    </dgm:pt>
    <dgm:pt modelId="{6DF91060-82F4-4F6F-93D2-977966EA6045}" type="pres">
      <dgm:prSet presAssocID="{6C57F8D8-C0D9-4DD7-A9DA-1FA56CA14427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F65D350C-09E2-4870-9747-338B406AA614}" type="pres">
      <dgm:prSet presAssocID="{FA9936A9-BCBD-4ED8-B131-8A415E15EA93}" presName="Accent1" presStyleCnt="0"/>
      <dgm:spPr/>
    </dgm:pt>
    <dgm:pt modelId="{E250D0EB-4740-4C00-96A2-540662449CDB}" type="pres">
      <dgm:prSet presAssocID="{FA9936A9-BCBD-4ED8-B131-8A415E15EA93}" presName="Accent" presStyleLbl="node1" presStyleIdx="0" presStyleCnt="5"/>
      <dgm:spPr/>
    </dgm:pt>
    <dgm:pt modelId="{8BB87488-7AD8-41F7-B235-EDF83856C467}" type="pres">
      <dgm:prSet presAssocID="{FA9936A9-BCBD-4ED8-B131-8A415E15EA93}" presName="Parent1" presStyleLbl="revTx" presStyleIdx="0" presStyleCnt="5">
        <dgm:presLayoutVars>
          <dgm:chMax val="1"/>
          <dgm:chPref val="1"/>
          <dgm:bulletEnabled val="1"/>
        </dgm:presLayoutVars>
      </dgm:prSet>
      <dgm:spPr/>
    </dgm:pt>
    <dgm:pt modelId="{739B12D7-0D5C-436B-9D9C-879276C0FFFC}" type="pres">
      <dgm:prSet presAssocID="{3B6D4D7C-0F43-488B-8B4F-BE83A765CEE3}" presName="Accent2" presStyleCnt="0"/>
      <dgm:spPr/>
    </dgm:pt>
    <dgm:pt modelId="{385E0ABC-AC92-46D9-B443-F531322F8C2F}" type="pres">
      <dgm:prSet presAssocID="{3B6D4D7C-0F43-488B-8B4F-BE83A765CEE3}" presName="Accent" presStyleLbl="node1" presStyleIdx="1" presStyleCnt="5"/>
      <dgm:spPr/>
    </dgm:pt>
    <dgm:pt modelId="{ADA63348-2D74-4326-82AC-F20320C97309}" type="pres">
      <dgm:prSet presAssocID="{3B6D4D7C-0F43-488B-8B4F-BE83A765CEE3}" presName="Parent2" presStyleLbl="revTx" presStyleIdx="1" presStyleCnt="5">
        <dgm:presLayoutVars>
          <dgm:chMax val="1"/>
          <dgm:chPref val="1"/>
          <dgm:bulletEnabled val="1"/>
        </dgm:presLayoutVars>
      </dgm:prSet>
      <dgm:spPr/>
    </dgm:pt>
    <dgm:pt modelId="{27FF72B5-8D1C-4295-B6A3-F6698D2F2F8A}" type="pres">
      <dgm:prSet presAssocID="{EA08A047-5FC8-4853-9EB5-6FE2A471C848}" presName="Accent3" presStyleCnt="0"/>
      <dgm:spPr/>
    </dgm:pt>
    <dgm:pt modelId="{9B045429-F4F2-4A7C-951C-E76F87FCDFB6}" type="pres">
      <dgm:prSet presAssocID="{EA08A047-5FC8-4853-9EB5-6FE2A471C848}" presName="Accent" presStyleLbl="node1" presStyleIdx="2" presStyleCnt="5"/>
      <dgm:spPr/>
    </dgm:pt>
    <dgm:pt modelId="{4DD93CE4-B0A3-495A-A7FA-04B9AE0773C8}" type="pres">
      <dgm:prSet presAssocID="{EA08A047-5FC8-4853-9EB5-6FE2A471C848}" presName="Parent3" presStyleLbl="revTx" presStyleIdx="2" presStyleCnt="5" custScaleX="125825">
        <dgm:presLayoutVars>
          <dgm:chMax val="1"/>
          <dgm:chPref val="1"/>
          <dgm:bulletEnabled val="1"/>
        </dgm:presLayoutVars>
      </dgm:prSet>
      <dgm:spPr/>
    </dgm:pt>
    <dgm:pt modelId="{0EAEBB75-B11C-4E4C-9DAB-08B357DEC1A3}" type="pres">
      <dgm:prSet presAssocID="{BB4E6F88-58D8-4156-BDA5-A2E34DF8F897}" presName="Accent4" presStyleCnt="0"/>
      <dgm:spPr/>
    </dgm:pt>
    <dgm:pt modelId="{8BA8D79E-8208-4D0D-A534-15920D157A74}" type="pres">
      <dgm:prSet presAssocID="{BB4E6F88-58D8-4156-BDA5-A2E34DF8F897}" presName="Accent" presStyleLbl="node1" presStyleIdx="3" presStyleCnt="5"/>
      <dgm:spPr/>
    </dgm:pt>
    <dgm:pt modelId="{0FE7F94C-3E80-4E54-9F8B-BB147B01749E}" type="pres">
      <dgm:prSet presAssocID="{BB4E6F88-58D8-4156-BDA5-A2E34DF8F897}" presName="Parent4" presStyleLbl="revTx" presStyleIdx="3" presStyleCnt="5" custScaleX="126364">
        <dgm:presLayoutVars>
          <dgm:chMax val="1"/>
          <dgm:chPref val="1"/>
          <dgm:bulletEnabled val="1"/>
        </dgm:presLayoutVars>
      </dgm:prSet>
      <dgm:spPr/>
    </dgm:pt>
    <dgm:pt modelId="{CF817264-918C-4A5C-88C1-6F145822EBC6}" type="pres">
      <dgm:prSet presAssocID="{32513995-E376-4BCD-B7E1-AE302E8487F0}" presName="Accent5" presStyleCnt="0"/>
      <dgm:spPr/>
    </dgm:pt>
    <dgm:pt modelId="{A59FE399-80D6-43BF-B4EB-62CA72C24357}" type="pres">
      <dgm:prSet presAssocID="{32513995-E376-4BCD-B7E1-AE302E8487F0}" presName="Accent" presStyleLbl="node1" presStyleIdx="4" presStyleCnt="5"/>
      <dgm:spPr/>
    </dgm:pt>
    <dgm:pt modelId="{18F50BD8-8245-4D5D-B2F3-3BBD27AE012C}" type="pres">
      <dgm:prSet presAssocID="{32513995-E376-4BCD-B7E1-AE302E8487F0}" presName="Parent5" presStyleLbl="revTx" presStyleIdx="4" presStyleCnt="5">
        <dgm:presLayoutVars>
          <dgm:chMax val="1"/>
          <dgm:chPref val="1"/>
          <dgm:bulletEnabled val="1"/>
        </dgm:presLayoutVars>
      </dgm:prSet>
      <dgm:spPr/>
    </dgm:pt>
  </dgm:ptLst>
  <dgm:cxnLst>
    <dgm:cxn modelId="{02DDF305-CDC3-4CC0-937F-5651D21E9FEF}" type="presOf" srcId="{BB4E6F88-58D8-4156-BDA5-A2E34DF8F897}" destId="{0FE7F94C-3E80-4E54-9F8B-BB147B01749E}" srcOrd="0" destOrd="0" presId="urn:microsoft.com/office/officeart/2009/layout/CircleArrowProcess"/>
    <dgm:cxn modelId="{245C5011-D2DD-4FC6-B01A-458A6470518C}" type="presOf" srcId="{32513995-E376-4BCD-B7E1-AE302E8487F0}" destId="{18F50BD8-8245-4D5D-B2F3-3BBD27AE012C}" srcOrd="0" destOrd="0" presId="urn:microsoft.com/office/officeart/2009/layout/CircleArrowProcess"/>
    <dgm:cxn modelId="{6A038F18-362E-42E6-AA3C-041EBC909984}" srcId="{6C57F8D8-C0D9-4DD7-A9DA-1FA56CA14427}" destId="{32513995-E376-4BCD-B7E1-AE302E8487F0}" srcOrd="4" destOrd="0" parTransId="{C551D1A1-C440-4122-AC73-32A4E1FA28F2}" sibTransId="{386A8EB6-5AE4-4F43-A21C-41D51DC110B2}"/>
    <dgm:cxn modelId="{546B8865-491D-48C8-9776-396E146478EB}" type="presOf" srcId="{EA08A047-5FC8-4853-9EB5-6FE2A471C848}" destId="{4DD93CE4-B0A3-495A-A7FA-04B9AE0773C8}" srcOrd="0" destOrd="0" presId="urn:microsoft.com/office/officeart/2009/layout/CircleArrowProcess"/>
    <dgm:cxn modelId="{0F022355-40FF-438C-871D-D6FCC3B0AC00}" type="presOf" srcId="{6C57F8D8-C0D9-4DD7-A9DA-1FA56CA14427}" destId="{6DF91060-82F4-4F6F-93D2-977966EA6045}" srcOrd="0" destOrd="0" presId="urn:microsoft.com/office/officeart/2009/layout/CircleArrowProcess"/>
    <dgm:cxn modelId="{0A233758-353D-4D9A-988C-1466E0CEC0FC}" srcId="{6C57F8D8-C0D9-4DD7-A9DA-1FA56CA14427}" destId="{FA9936A9-BCBD-4ED8-B131-8A415E15EA93}" srcOrd="0" destOrd="0" parTransId="{FDDFF91A-6285-412F-AC72-111688C80BF3}" sibTransId="{C8CD2755-DF5C-46CD-83ED-75EF5BABC894}"/>
    <dgm:cxn modelId="{A33E7187-C9FC-41F9-A9EE-B9F07A0A02B9}" srcId="{6C57F8D8-C0D9-4DD7-A9DA-1FA56CA14427}" destId="{EA08A047-5FC8-4853-9EB5-6FE2A471C848}" srcOrd="2" destOrd="0" parTransId="{D54D5456-0396-42F3-96BE-6A74130AA4FC}" sibTransId="{93224EAC-67E7-4860-84BB-145711D6C0BB}"/>
    <dgm:cxn modelId="{3E8EBD8C-BF99-4241-96E2-DB86751BE9B2}" srcId="{6C57F8D8-C0D9-4DD7-A9DA-1FA56CA14427}" destId="{3B6D4D7C-0F43-488B-8B4F-BE83A765CEE3}" srcOrd="1" destOrd="0" parTransId="{57D80E52-291E-4FDB-910F-411A91EB64C3}" sibTransId="{E44A7B82-812A-4B1B-BA9D-BF2C56FBABE2}"/>
    <dgm:cxn modelId="{CB1349AD-BBA7-4A83-82BB-8A1A1A1FCB24}" type="presOf" srcId="{FA9936A9-BCBD-4ED8-B131-8A415E15EA93}" destId="{8BB87488-7AD8-41F7-B235-EDF83856C467}" srcOrd="0" destOrd="0" presId="urn:microsoft.com/office/officeart/2009/layout/CircleArrowProcess"/>
    <dgm:cxn modelId="{8F130DBF-34AA-4484-BE0F-88C844FF56D5}" type="presOf" srcId="{3B6D4D7C-0F43-488B-8B4F-BE83A765CEE3}" destId="{ADA63348-2D74-4326-82AC-F20320C97309}" srcOrd="0" destOrd="0" presId="urn:microsoft.com/office/officeart/2009/layout/CircleArrowProcess"/>
    <dgm:cxn modelId="{74BBF8C2-ABBF-4BA1-8E39-4424A8119EBD}" srcId="{6C57F8D8-C0D9-4DD7-A9DA-1FA56CA14427}" destId="{BB4E6F88-58D8-4156-BDA5-A2E34DF8F897}" srcOrd="3" destOrd="0" parTransId="{3939BDD8-8491-45D0-B3EE-B964035B824E}" sibTransId="{410E508F-26D4-4A67-BD3D-FC0F7118F9AD}"/>
    <dgm:cxn modelId="{81032CDB-FFA6-4EB9-9039-2CA1EC307DEC}" type="presParOf" srcId="{6DF91060-82F4-4F6F-93D2-977966EA6045}" destId="{F65D350C-09E2-4870-9747-338B406AA614}" srcOrd="0" destOrd="0" presId="urn:microsoft.com/office/officeart/2009/layout/CircleArrowProcess"/>
    <dgm:cxn modelId="{D57A0243-81EC-4998-AB90-C69667E3B662}" type="presParOf" srcId="{F65D350C-09E2-4870-9747-338B406AA614}" destId="{E250D0EB-4740-4C00-96A2-540662449CDB}" srcOrd="0" destOrd="0" presId="urn:microsoft.com/office/officeart/2009/layout/CircleArrowProcess"/>
    <dgm:cxn modelId="{713430CD-E323-4912-B58B-80890F8A4C43}" type="presParOf" srcId="{6DF91060-82F4-4F6F-93D2-977966EA6045}" destId="{8BB87488-7AD8-41F7-B235-EDF83856C467}" srcOrd="1" destOrd="0" presId="urn:microsoft.com/office/officeart/2009/layout/CircleArrowProcess"/>
    <dgm:cxn modelId="{26885821-170C-4ADE-B492-1EB224BA7BC8}" type="presParOf" srcId="{6DF91060-82F4-4F6F-93D2-977966EA6045}" destId="{739B12D7-0D5C-436B-9D9C-879276C0FFFC}" srcOrd="2" destOrd="0" presId="urn:microsoft.com/office/officeart/2009/layout/CircleArrowProcess"/>
    <dgm:cxn modelId="{69704669-9BED-4389-9193-0453FA1DCB21}" type="presParOf" srcId="{739B12D7-0D5C-436B-9D9C-879276C0FFFC}" destId="{385E0ABC-AC92-46D9-B443-F531322F8C2F}" srcOrd="0" destOrd="0" presId="urn:microsoft.com/office/officeart/2009/layout/CircleArrowProcess"/>
    <dgm:cxn modelId="{29E1AAC9-37DE-47A8-A5D3-DC4EAD1B865A}" type="presParOf" srcId="{6DF91060-82F4-4F6F-93D2-977966EA6045}" destId="{ADA63348-2D74-4326-82AC-F20320C97309}" srcOrd="3" destOrd="0" presId="urn:microsoft.com/office/officeart/2009/layout/CircleArrowProcess"/>
    <dgm:cxn modelId="{3377A72D-E6C6-4A87-8761-E40AF4E74617}" type="presParOf" srcId="{6DF91060-82F4-4F6F-93D2-977966EA6045}" destId="{27FF72B5-8D1C-4295-B6A3-F6698D2F2F8A}" srcOrd="4" destOrd="0" presId="urn:microsoft.com/office/officeart/2009/layout/CircleArrowProcess"/>
    <dgm:cxn modelId="{E8A70546-952F-4BA5-A795-E3594594729C}" type="presParOf" srcId="{27FF72B5-8D1C-4295-B6A3-F6698D2F2F8A}" destId="{9B045429-F4F2-4A7C-951C-E76F87FCDFB6}" srcOrd="0" destOrd="0" presId="urn:microsoft.com/office/officeart/2009/layout/CircleArrowProcess"/>
    <dgm:cxn modelId="{BB57ED86-8423-47A0-A029-72D54353CBD9}" type="presParOf" srcId="{6DF91060-82F4-4F6F-93D2-977966EA6045}" destId="{4DD93CE4-B0A3-495A-A7FA-04B9AE0773C8}" srcOrd="5" destOrd="0" presId="urn:microsoft.com/office/officeart/2009/layout/CircleArrowProcess"/>
    <dgm:cxn modelId="{24D19C22-620C-4E7F-BF26-FE73319F01A8}" type="presParOf" srcId="{6DF91060-82F4-4F6F-93D2-977966EA6045}" destId="{0EAEBB75-B11C-4E4C-9DAB-08B357DEC1A3}" srcOrd="6" destOrd="0" presId="urn:microsoft.com/office/officeart/2009/layout/CircleArrowProcess"/>
    <dgm:cxn modelId="{5AC5DAE0-BDD9-4178-8E3A-74F89E06E0AB}" type="presParOf" srcId="{0EAEBB75-B11C-4E4C-9DAB-08B357DEC1A3}" destId="{8BA8D79E-8208-4D0D-A534-15920D157A74}" srcOrd="0" destOrd="0" presId="urn:microsoft.com/office/officeart/2009/layout/CircleArrowProcess"/>
    <dgm:cxn modelId="{45ADAF32-A056-4792-B8AD-BC1AD8235A59}" type="presParOf" srcId="{6DF91060-82F4-4F6F-93D2-977966EA6045}" destId="{0FE7F94C-3E80-4E54-9F8B-BB147B01749E}" srcOrd="7" destOrd="0" presId="urn:microsoft.com/office/officeart/2009/layout/CircleArrowProcess"/>
    <dgm:cxn modelId="{C6BB4511-4C7D-4F42-B697-A3049EA78D1F}" type="presParOf" srcId="{6DF91060-82F4-4F6F-93D2-977966EA6045}" destId="{CF817264-918C-4A5C-88C1-6F145822EBC6}" srcOrd="8" destOrd="0" presId="urn:microsoft.com/office/officeart/2009/layout/CircleArrowProcess"/>
    <dgm:cxn modelId="{A3426132-24E6-4565-A330-86E2B518AF55}" type="presParOf" srcId="{CF817264-918C-4A5C-88C1-6F145822EBC6}" destId="{A59FE399-80D6-43BF-B4EB-62CA72C24357}" srcOrd="0" destOrd="0" presId="urn:microsoft.com/office/officeart/2009/layout/CircleArrowProcess"/>
    <dgm:cxn modelId="{319D7745-E9E5-4A41-9B4B-30976DC7182C}" type="presParOf" srcId="{6DF91060-82F4-4F6F-93D2-977966EA6045}" destId="{18F50BD8-8245-4D5D-B2F3-3BBD27AE012C}" srcOrd="9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30D8-9E88-4C0A-8138-945B634B0C39}">
      <dsp:nvSpPr>
        <dsp:cNvPr id="0" name=""/>
        <dsp:cNvSpPr/>
      </dsp:nvSpPr>
      <dsp:spPr>
        <a:xfrm rot="3206050">
          <a:off x="980916" y="4276718"/>
          <a:ext cx="2156333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156333" y="20170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1B091D4C-23D6-4C4F-90D4-7CBBF9E3A1FD}">
      <dsp:nvSpPr>
        <dsp:cNvPr id="0" name=""/>
        <dsp:cNvSpPr/>
      </dsp:nvSpPr>
      <dsp:spPr>
        <a:xfrm rot="1971111">
          <a:off x="1383951" y="3771583"/>
          <a:ext cx="1954851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1954851" y="20170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dsp:style>
    </dsp:sp>
    <dsp:sp modelId="{07C329DD-12E7-4588-B86C-7EEDC47D4792}">
      <dsp:nvSpPr>
        <dsp:cNvPr id="0" name=""/>
        <dsp:cNvSpPr/>
      </dsp:nvSpPr>
      <dsp:spPr>
        <a:xfrm rot="661665">
          <a:off x="1521743" y="3217646"/>
          <a:ext cx="2006198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006198" y="20170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A5B3B105-FABE-4A9F-97D2-B9A9FC4E0B69}">
      <dsp:nvSpPr>
        <dsp:cNvPr id="0" name=""/>
        <dsp:cNvSpPr/>
      </dsp:nvSpPr>
      <dsp:spPr>
        <a:xfrm rot="20940229">
          <a:off x="1521463" y="2644325"/>
          <a:ext cx="2048165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048165" y="20170"/>
              </a:lnTo>
            </a:path>
          </a:pathLst>
        </a:custGeom>
        <a:noFill/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</dsp:sp>
    <dsp:sp modelId="{FE3347BC-8388-42FF-A22D-5105A45CB935}">
      <dsp:nvSpPr>
        <dsp:cNvPr id="0" name=""/>
        <dsp:cNvSpPr/>
      </dsp:nvSpPr>
      <dsp:spPr>
        <a:xfrm rot="19640708">
          <a:off x="1378751" y="2074766"/>
          <a:ext cx="2043655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043655" y="20170"/>
              </a:lnTo>
            </a:path>
          </a:pathLst>
        </a:custGeom>
        <a:noFill/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</dsp:sp>
    <dsp:sp modelId="{61A85FD2-5587-41B1-952E-B28B354209B6}">
      <dsp:nvSpPr>
        <dsp:cNvPr id="0" name=""/>
        <dsp:cNvSpPr/>
      </dsp:nvSpPr>
      <dsp:spPr>
        <a:xfrm rot="18393950">
          <a:off x="980916" y="1588439"/>
          <a:ext cx="2156333" cy="40341"/>
        </a:xfrm>
        <a:custGeom>
          <a:avLst/>
          <a:gdLst/>
          <a:ahLst/>
          <a:cxnLst/>
          <a:rect l="0" t="0" r="0" b="0"/>
          <a:pathLst>
            <a:path>
              <a:moveTo>
                <a:pt x="0" y="20170"/>
              </a:moveTo>
              <a:lnTo>
                <a:pt x="2156333" y="20170"/>
              </a:lnTo>
            </a:path>
          </a:pathLst>
        </a:custGeom>
        <a:noFill/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</dsp:sp>
    <dsp:sp modelId="{D33C2BB8-2F96-4477-A114-B66D349EF6EB}">
      <dsp:nvSpPr>
        <dsp:cNvPr id="0" name=""/>
        <dsp:cNvSpPr/>
      </dsp:nvSpPr>
      <dsp:spPr>
        <a:xfrm>
          <a:off x="382689" y="2212478"/>
          <a:ext cx="1366242" cy="136624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762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032AD2-2C44-4255-9E56-6E8985194338}">
      <dsp:nvSpPr>
        <dsp:cNvPr id="0" name=""/>
        <dsp:cNvSpPr/>
      </dsp:nvSpPr>
      <dsp:spPr>
        <a:xfrm>
          <a:off x="2535704" y="3585"/>
          <a:ext cx="819745" cy="819745"/>
        </a:xfrm>
        <a:prstGeom prst="ellipse">
          <a:avLst/>
        </a:prstGeom>
        <a:solidFill>
          <a:srgbClr val="ED85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 baseline="0" dirty="0">
              <a:latin typeface="SutonnyMJ" pitchFamily="2" charset="0"/>
              <a:cs typeface="SutonnyMJ" pitchFamily="2" charset="0"/>
            </a:rPr>
            <a:t>KvV</a:t>
          </a:r>
          <a:r>
            <a:rPr lang="en-US" sz="1400" b="0" i="0" kern="1200" baseline="0" dirty="0"/>
            <a:t> </a:t>
          </a:r>
          <a:endParaRPr lang="en-US" sz="1400" kern="1200" dirty="0"/>
        </a:p>
      </dsp:txBody>
      <dsp:txXfrm>
        <a:off x="2655753" y="123634"/>
        <a:ext cx="579647" cy="579647"/>
      </dsp:txXfrm>
    </dsp:sp>
    <dsp:sp modelId="{EE7CA1E4-CE5B-4CE7-A3F8-8FA4D0D3C691}">
      <dsp:nvSpPr>
        <dsp:cNvPr id="0" name=""/>
        <dsp:cNvSpPr/>
      </dsp:nvSpPr>
      <dsp:spPr>
        <a:xfrm>
          <a:off x="3196106" y="912551"/>
          <a:ext cx="819745" cy="819745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 dirty="0" err="1">
              <a:solidFill>
                <a:schemeClr val="bg1"/>
              </a:solidFill>
              <a:latin typeface="SutonnyMJ" pitchFamily="2" charset="0"/>
              <a:cs typeface="SutonnyMJ" pitchFamily="2" charset="0"/>
            </a:rPr>
            <a:t>KvMR</a:t>
          </a:r>
          <a:r>
            <a:rPr lang="en-US" sz="1400" b="0" i="0" kern="1200" baseline="0" dirty="0">
              <a:solidFill>
                <a:schemeClr val="bg1"/>
              </a:solidFill>
            </a:rPr>
            <a:t> 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3316155" y="1032600"/>
        <a:ext cx="579647" cy="579647"/>
      </dsp:txXfrm>
    </dsp:sp>
    <dsp:sp modelId="{7C82AC7D-051B-4D02-855F-F90EA0459E20}">
      <dsp:nvSpPr>
        <dsp:cNvPr id="0" name=""/>
        <dsp:cNvSpPr/>
      </dsp:nvSpPr>
      <dsp:spPr>
        <a:xfrm>
          <a:off x="3543301" y="1981105"/>
          <a:ext cx="819745" cy="819745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 dirty="0" err="1">
              <a:latin typeface="SutonnyMJ" pitchFamily="2" charset="0"/>
              <a:cs typeface="SutonnyMJ" pitchFamily="2" charset="0"/>
            </a:rPr>
            <a:t>Kvco</a:t>
          </a:r>
          <a:endParaRPr lang="en-US" sz="2000" kern="1200" dirty="0">
            <a:latin typeface="SutonnyMJ" pitchFamily="2" charset="0"/>
            <a:cs typeface="SutonnyMJ" pitchFamily="2" charset="0"/>
          </a:endParaRPr>
        </a:p>
      </dsp:txBody>
      <dsp:txXfrm>
        <a:off x="3663350" y="2101154"/>
        <a:ext cx="579647" cy="579647"/>
      </dsp:txXfrm>
    </dsp:sp>
    <dsp:sp modelId="{BD32F04F-6622-4BF5-8DF9-E2CB24DF6DBA}">
      <dsp:nvSpPr>
        <dsp:cNvPr id="0" name=""/>
        <dsp:cNvSpPr/>
      </dsp:nvSpPr>
      <dsp:spPr>
        <a:xfrm>
          <a:off x="3500899" y="3079503"/>
          <a:ext cx="887587" cy="870036"/>
        </a:xfrm>
        <a:prstGeom prst="ellipse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 dirty="0" err="1">
              <a:latin typeface="SutonnyMJ" pitchFamily="2" charset="0"/>
              <a:cs typeface="SutonnyMJ" pitchFamily="2" charset="0"/>
            </a:rPr>
            <a:t>ivevi</a:t>
          </a:r>
          <a:endParaRPr lang="en-US" sz="2400" kern="1200" dirty="0">
            <a:latin typeface="SutonnyMJ" pitchFamily="2" charset="0"/>
            <a:cs typeface="SutonnyMJ" pitchFamily="2" charset="0"/>
          </a:endParaRPr>
        </a:p>
      </dsp:txBody>
      <dsp:txXfrm>
        <a:off x="3630883" y="3206917"/>
        <a:ext cx="627619" cy="615208"/>
      </dsp:txXfrm>
    </dsp:sp>
    <dsp:sp modelId="{4804C595-CD71-42CD-A5CC-F38C55BA8D92}">
      <dsp:nvSpPr>
        <dsp:cNvPr id="0" name=""/>
        <dsp:cNvSpPr/>
      </dsp:nvSpPr>
      <dsp:spPr>
        <a:xfrm>
          <a:off x="3100360" y="4113484"/>
          <a:ext cx="972939" cy="939182"/>
        </a:xfrm>
        <a:prstGeom prst="ellipse">
          <a:avLst/>
        </a:prstGeom>
        <a:solidFill>
          <a:schemeClr val="accent3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 dirty="0" err="1">
              <a:latin typeface="SutonnyMJ" pitchFamily="2" charset="0"/>
              <a:cs typeface="SutonnyMJ" pitchFamily="2" charset="0"/>
            </a:rPr>
            <a:t>cøvw÷K</a:t>
          </a:r>
          <a:endParaRPr lang="en-US" sz="2000" kern="1200" dirty="0">
            <a:latin typeface="SutonnyMJ" pitchFamily="2" charset="0"/>
            <a:cs typeface="SutonnyMJ" pitchFamily="2" charset="0"/>
          </a:endParaRPr>
        </a:p>
      </dsp:txBody>
      <dsp:txXfrm>
        <a:off x="3242844" y="4251024"/>
        <a:ext cx="687971" cy="664102"/>
      </dsp:txXfrm>
    </dsp:sp>
    <dsp:sp modelId="{E2DAA4A8-2DC8-40D2-B107-D78BDE7DE8AF}">
      <dsp:nvSpPr>
        <dsp:cNvPr id="0" name=""/>
        <dsp:cNvSpPr/>
      </dsp:nvSpPr>
      <dsp:spPr>
        <a:xfrm>
          <a:off x="2535704" y="5082169"/>
          <a:ext cx="819745" cy="819745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 dirty="0" err="1">
              <a:latin typeface="SutonnyMJ" pitchFamily="2" charset="0"/>
              <a:cs typeface="SutonnyMJ" pitchFamily="2" charset="0"/>
            </a:rPr>
            <a:t>Ab¨vb</a:t>
          </a:r>
          <a:r>
            <a:rPr lang="en-US" sz="2000" b="0" i="0" kern="1200" baseline="0" dirty="0">
              <a:latin typeface="SutonnyMJ" pitchFamily="2" charset="0"/>
              <a:cs typeface="SutonnyMJ" pitchFamily="2" charset="0"/>
            </a:rPr>
            <a:t>¨</a:t>
          </a:r>
          <a:endParaRPr lang="en-US" sz="2000" kern="1200" dirty="0">
            <a:latin typeface="SutonnyMJ" pitchFamily="2" charset="0"/>
            <a:cs typeface="SutonnyMJ" pitchFamily="2" charset="0"/>
          </a:endParaRPr>
        </a:p>
      </dsp:txBody>
      <dsp:txXfrm>
        <a:off x="2655753" y="5202218"/>
        <a:ext cx="579647" cy="5796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12161-6ED1-4BC8-B654-1E4A3D2195BA}">
      <dsp:nvSpPr>
        <dsp:cNvPr id="0" name=""/>
        <dsp:cNvSpPr/>
      </dsp:nvSpPr>
      <dsp:spPr>
        <a:xfrm rot="10800000">
          <a:off x="861240" y="108713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 dirty="0" err="1">
              <a:latin typeface="SutonnyMJ" pitchFamily="2" charset="0"/>
              <a:cs typeface="SutonnyMJ" pitchFamily="2" charset="0"/>
            </a:rPr>
            <a:t>M¨v‡mvwjb</a:t>
          </a:r>
          <a:endParaRPr lang="en-US" sz="3200" kern="1200" dirty="0">
            <a:latin typeface="SutonnyMJ" pitchFamily="2" charset="0"/>
            <a:cs typeface="SutonnyMJ" pitchFamily="2" charset="0"/>
          </a:endParaRPr>
        </a:p>
      </dsp:txBody>
      <dsp:txXfrm rot="10800000">
        <a:off x="1022653" y="108713"/>
        <a:ext cx="2372237" cy="645653"/>
      </dsp:txXfrm>
    </dsp:sp>
    <dsp:sp modelId="{D6F91FC0-211A-4B16-995B-0E91D0FB2669}">
      <dsp:nvSpPr>
        <dsp:cNvPr id="0" name=""/>
        <dsp:cNvSpPr/>
      </dsp:nvSpPr>
      <dsp:spPr>
        <a:xfrm>
          <a:off x="415109" y="1518"/>
          <a:ext cx="892261" cy="86004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FC123F5-084F-4C0E-BA65-25254DB71433}">
      <dsp:nvSpPr>
        <dsp:cNvPr id="0" name=""/>
        <dsp:cNvSpPr/>
      </dsp:nvSpPr>
      <dsp:spPr>
        <a:xfrm rot="10800000">
          <a:off x="799588" y="1054293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1351709"/>
                <a:satOff val="-3484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351709"/>
                <a:satOff val="-3484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351709"/>
                <a:satOff val="-3484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latin typeface="SutonnyMJ" pitchFamily="2" charset="0"/>
              <a:cs typeface="SutonnyMJ" pitchFamily="2" charset="0"/>
            </a:rPr>
            <a:t>‰</a:t>
          </a:r>
          <a:r>
            <a:rPr lang="en-US" sz="3200" kern="1200" dirty="0" err="1">
              <a:latin typeface="SutonnyMJ" pitchFamily="2" charset="0"/>
              <a:cs typeface="SutonnyMJ" pitchFamily="2" charset="0"/>
            </a:rPr>
            <a:t>Zj</a:t>
          </a:r>
          <a:endParaRPr lang="en-US" sz="3200" kern="1200" dirty="0">
            <a:latin typeface="SutonnyMJ" pitchFamily="2" charset="0"/>
            <a:cs typeface="SutonnyMJ" pitchFamily="2" charset="0"/>
          </a:endParaRPr>
        </a:p>
      </dsp:txBody>
      <dsp:txXfrm rot="10800000">
        <a:off x="961001" y="1054293"/>
        <a:ext cx="2372237" cy="645653"/>
      </dsp:txXfrm>
    </dsp:sp>
    <dsp:sp modelId="{B5F5F5EC-7D53-4C3D-8BBA-4F42BE1E485F}">
      <dsp:nvSpPr>
        <dsp:cNvPr id="0" name=""/>
        <dsp:cNvSpPr/>
      </dsp:nvSpPr>
      <dsp:spPr>
        <a:xfrm>
          <a:off x="476761" y="1054293"/>
          <a:ext cx="645653" cy="64565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A836992-6CAE-49B0-8D9B-B85C4B49F233}">
      <dsp:nvSpPr>
        <dsp:cNvPr id="0" name=""/>
        <dsp:cNvSpPr/>
      </dsp:nvSpPr>
      <dsp:spPr>
        <a:xfrm rot="10800000">
          <a:off x="799588" y="1892679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2703417"/>
                <a:satOff val="-6968"/>
                <a:lumOff val="-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703417"/>
                <a:satOff val="-6968"/>
                <a:lumOff val="-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703417"/>
                <a:satOff val="-6968"/>
                <a:lumOff val="-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latin typeface="SutonnyMJ" pitchFamily="2" charset="0"/>
              <a:cs typeface="SutonnyMJ" pitchFamily="2" charset="0"/>
            </a:rPr>
            <a:t>MÖxR</a:t>
          </a:r>
          <a:r>
            <a:rPr lang="en-US" sz="2800" b="1" kern="1200" dirty="0">
              <a:latin typeface="SutonnyMJ" pitchFamily="2" charset="0"/>
              <a:cs typeface="SutonnyMJ" pitchFamily="2" charset="0"/>
            </a:rPr>
            <a:t> </a:t>
          </a:r>
        </a:p>
      </dsp:txBody>
      <dsp:txXfrm rot="10800000">
        <a:off x="961001" y="1892679"/>
        <a:ext cx="2372237" cy="645653"/>
      </dsp:txXfrm>
    </dsp:sp>
    <dsp:sp modelId="{555DFFAB-75F6-4C14-981F-0A8FF83CFECE}">
      <dsp:nvSpPr>
        <dsp:cNvPr id="0" name=""/>
        <dsp:cNvSpPr/>
      </dsp:nvSpPr>
      <dsp:spPr>
        <a:xfrm>
          <a:off x="476761" y="1892679"/>
          <a:ext cx="645653" cy="645653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-2691856"/>
                <a:satOff val="-9179"/>
                <a:lumOff val="-15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-2691856"/>
                <a:satOff val="-9179"/>
                <a:lumOff val="-15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-2691856"/>
                <a:satOff val="-9179"/>
                <a:lumOff val="-15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68F71CD-6996-45E7-9221-7297B22A9A94}">
      <dsp:nvSpPr>
        <dsp:cNvPr id="0" name=""/>
        <dsp:cNvSpPr/>
      </dsp:nvSpPr>
      <dsp:spPr>
        <a:xfrm rot="10800000">
          <a:off x="799588" y="2731065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4055126"/>
                <a:satOff val="-10451"/>
                <a:lumOff val="-70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055126"/>
                <a:satOff val="-10451"/>
                <a:lumOff val="-70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055126"/>
                <a:satOff val="-10451"/>
                <a:lumOff val="-70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Zviwcb</a:t>
          </a:r>
          <a:endParaRPr lang="en-US" sz="2800" kern="12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sp:txBody>
      <dsp:txXfrm rot="10800000">
        <a:off x="961001" y="2731065"/>
        <a:ext cx="2372237" cy="645653"/>
      </dsp:txXfrm>
    </dsp:sp>
    <dsp:sp modelId="{6C40FA67-E42C-4CBD-939C-1D11114CAFA5}">
      <dsp:nvSpPr>
        <dsp:cNvPr id="0" name=""/>
        <dsp:cNvSpPr/>
      </dsp:nvSpPr>
      <dsp:spPr>
        <a:xfrm>
          <a:off x="476761" y="2731065"/>
          <a:ext cx="645653" cy="645653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-4037785"/>
                <a:satOff val="-13768"/>
                <a:lumOff val="-2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-4037785"/>
                <a:satOff val="-13768"/>
                <a:lumOff val="-2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-4037785"/>
                <a:satOff val="-13768"/>
                <a:lumOff val="-2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4F21DFF-75F1-4813-815D-9E69FEB228DC}">
      <dsp:nvSpPr>
        <dsp:cNvPr id="0" name=""/>
        <dsp:cNvSpPr/>
      </dsp:nvSpPr>
      <dsp:spPr>
        <a:xfrm rot="10800000">
          <a:off x="799588" y="3569451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5406834"/>
                <a:satOff val="-13935"/>
                <a:lumOff val="-941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406834"/>
                <a:satOff val="-13935"/>
                <a:lumOff val="-941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406834"/>
                <a:satOff val="-13935"/>
                <a:lumOff val="-941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‡</a:t>
          </a:r>
          <a:r>
            <a:rPr lang="en-US" sz="2800" kern="12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cB›U</a:t>
          </a:r>
          <a:endParaRPr lang="en-US" sz="2800" kern="12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sp:txBody>
      <dsp:txXfrm rot="10800000">
        <a:off x="961001" y="3569451"/>
        <a:ext cx="2372237" cy="645653"/>
      </dsp:txXfrm>
    </dsp:sp>
    <dsp:sp modelId="{9E8CDFE6-BA5C-46AC-8C39-2719DDD3775E}">
      <dsp:nvSpPr>
        <dsp:cNvPr id="0" name=""/>
        <dsp:cNvSpPr/>
      </dsp:nvSpPr>
      <dsp:spPr>
        <a:xfrm>
          <a:off x="476761" y="3569451"/>
          <a:ext cx="645653" cy="645653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-5383712"/>
                <a:satOff val="-18358"/>
                <a:lumOff val="-30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-5383712"/>
                <a:satOff val="-18358"/>
                <a:lumOff val="-30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-5383712"/>
                <a:satOff val="-18358"/>
                <a:lumOff val="-30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48BC9A6-4CF1-44FE-AA5F-4313FA297941}">
      <dsp:nvSpPr>
        <dsp:cNvPr id="0" name=""/>
        <dsp:cNvSpPr/>
      </dsp:nvSpPr>
      <dsp:spPr>
        <a:xfrm rot="10800000">
          <a:off x="799588" y="4407837"/>
          <a:ext cx="2533650" cy="645653"/>
        </a:xfrm>
        <a:prstGeom prst="homePlat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715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Ab¨vb</a:t>
          </a:r>
          <a:r>
            <a:rPr lang="en-US" sz="3200" kern="1200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¨</a:t>
          </a:r>
        </a:p>
      </dsp:txBody>
      <dsp:txXfrm rot="10800000">
        <a:off x="961001" y="4407837"/>
        <a:ext cx="2372237" cy="645653"/>
      </dsp:txXfrm>
    </dsp:sp>
    <dsp:sp modelId="{8BC8A88F-D09A-4CC2-96A1-CFDAC1D7F75A}">
      <dsp:nvSpPr>
        <dsp:cNvPr id="0" name=""/>
        <dsp:cNvSpPr/>
      </dsp:nvSpPr>
      <dsp:spPr>
        <a:xfrm>
          <a:off x="476761" y="4407837"/>
          <a:ext cx="645653" cy="645653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-6729641"/>
                <a:satOff val="-22947"/>
                <a:lumOff val="-38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-6729641"/>
                <a:satOff val="-22947"/>
                <a:lumOff val="-38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-6729641"/>
                <a:satOff val="-22947"/>
                <a:lumOff val="-38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1E39D9-C0B2-4DC2-8D92-52298DD64414}">
      <dsp:nvSpPr>
        <dsp:cNvPr id="0" name=""/>
        <dsp:cNvSpPr/>
      </dsp:nvSpPr>
      <dsp:spPr>
        <a:xfrm>
          <a:off x="1920240" y="2339340"/>
          <a:ext cx="2346960" cy="2346960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b="1" kern="1200">
              <a:latin typeface="SutonnyMJ" pitchFamily="2" charset="0"/>
              <a:cs typeface="SutonnyMJ" pitchFamily="2" charset="0"/>
            </a:rPr>
            <a:t>wg‡_b </a:t>
          </a:r>
          <a:endParaRPr lang="en-US" sz="5300" b="1" kern="1200" dirty="0">
            <a:latin typeface="SutonnyMJ" pitchFamily="2" charset="0"/>
            <a:cs typeface="SutonnyMJ" pitchFamily="2" charset="0"/>
          </a:endParaRPr>
        </a:p>
      </dsp:txBody>
      <dsp:txXfrm>
        <a:off x="2392083" y="2889104"/>
        <a:ext cx="1403274" cy="1206386"/>
      </dsp:txXfrm>
    </dsp:sp>
    <dsp:sp modelId="{D308F05D-12BD-4526-B68C-7346E87ECD58}">
      <dsp:nvSpPr>
        <dsp:cNvPr id="0" name=""/>
        <dsp:cNvSpPr/>
      </dsp:nvSpPr>
      <dsp:spPr>
        <a:xfrm>
          <a:off x="554735" y="1784604"/>
          <a:ext cx="1706880" cy="1706880"/>
        </a:xfrm>
        <a:prstGeom prst="gear6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†</a:t>
          </a:r>
          <a:r>
            <a:rPr lang="en-US" sz="2400" b="1" kern="1200" dirty="0" err="1">
              <a:solidFill>
                <a:schemeClr val="tx1"/>
              </a:solidFill>
              <a:latin typeface="SutonnyMJ" pitchFamily="2" charset="0"/>
              <a:cs typeface="SutonnyMJ" pitchFamily="2" charset="0"/>
            </a:rPr>
            <a:t>cÖv‡cb</a:t>
          </a:r>
          <a:endParaRPr lang="en-US" sz="2400" b="1" kern="1200" dirty="0">
            <a:solidFill>
              <a:schemeClr val="tx1"/>
            </a:solidFill>
            <a:latin typeface="SutonnyMJ" pitchFamily="2" charset="0"/>
            <a:cs typeface="SutonnyMJ" pitchFamily="2" charset="0"/>
          </a:endParaRPr>
        </a:p>
      </dsp:txBody>
      <dsp:txXfrm>
        <a:off x="984447" y="2216913"/>
        <a:ext cx="847456" cy="842262"/>
      </dsp:txXfrm>
    </dsp:sp>
    <dsp:sp modelId="{CDBCE3F2-30D2-4018-9518-5D3A46D425DE}">
      <dsp:nvSpPr>
        <dsp:cNvPr id="0" name=""/>
        <dsp:cNvSpPr/>
      </dsp:nvSpPr>
      <dsp:spPr>
        <a:xfrm rot="20700000">
          <a:off x="1510762" y="607030"/>
          <a:ext cx="1672394" cy="1672394"/>
        </a:xfrm>
        <a:prstGeom prst="gear6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 err="1">
              <a:latin typeface="SutonnyMJ" pitchFamily="2" charset="0"/>
              <a:cs typeface="SutonnyMJ" pitchFamily="2" charset="0"/>
            </a:rPr>
            <a:t>B‡_b</a:t>
          </a:r>
          <a:endParaRPr lang="en-US" sz="3200" b="1" kern="1200" dirty="0">
            <a:latin typeface="SutonnyMJ" pitchFamily="2" charset="0"/>
            <a:cs typeface="SutonnyMJ" pitchFamily="2" charset="0"/>
          </a:endParaRPr>
        </a:p>
      </dsp:txBody>
      <dsp:txXfrm rot="-20700000">
        <a:off x="1877568" y="973836"/>
        <a:ext cx="938784" cy="938784"/>
      </dsp:txXfrm>
    </dsp:sp>
    <dsp:sp modelId="{E725FB6A-0F7E-404E-91EE-F75C7D24C375}">
      <dsp:nvSpPr>
        <dsp:cNvPr id="0" name=""/>
        <dsp:cNvSpPr/>
      </dsp:nvSpPr>
      <dsp:spPr>
        <a:xfrm>
          <a:off x="1740573" y="1984733"/>
          <a:ext cx="3004108" cy="3004108"/>
        </a:xfrm>
        <a:prstGeom prst="circularArrow">
          <a:avLst>
            <a:gd name="adj1" fmla="val 4688"/>
            <a:gd name="adj2" fmla="val 299029"/>
            <a:gd name="adj3" fmla="val 2517941"/>
            <a:gd name="adj4" fmla="val 15857457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84DC10B-4CB1-414A-8976-8A2DC8878F56}">
      <dsp:nvSpPr>
        <dsp:cNvPr id="0" name=""/>
        <dsp:cNvSpPr/>
      </dsp:nvSpPr>
      <dsp:spPr>
        <a:xfrm>
          <a:off x="252450" y="1406623"/>
          <a:ext cx="2182672" cy="218267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C31A5A7-074D-4045-8212-286C853873AC}">
      <dsp:nvSpPr>
        <dsp:cNvPr id="0" name=""/>
        <dsp:cNvSpPr/>
      </dsp:nvSpPr>
      <dsp:spPr>
        <a:xfrm>
          <a:off x="1123921" y="240400"/>
          <a:ext cx="2353360" cy="235336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50D0EB-4740-4C00-96A2-540662449CDB}">
      <dsp:nvSpPr>
        <dsp:cNvPr id="0" name=""/>
        <dsp:cNvSpPr/>
      </dsp:nvSpPr>
      <dsp:spPr>
        <a:xfrm>
          <a:off x="1681202" y="0"/>
          <a:ext cx="1794023" cy="179411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BB87488-7AD8-41F7-B235-EDF83856C467}">
      <dsp:nvSpPr>
        <dsp:cNvPr id="0" name=""/>
        <dsp:cNvSpPr/>
      </dsp:nvSpPr>
      <dsp:spPr>
        <a:xfrm>
          <a:off x="2077294" y="649772"/>
          <a:ext cx="1001166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SutonnyMJ" pitchFamily="2" charset="0"/>
              <a:cs typeface="SutonnyMJ" pitchFamily="2" charset="0"/>
            </a:rPr>
            <a:t>‡</a:t>
          </a:r>
          <a:r>
            <a:rPr lang="en-US" sz="2000" b="1" kern="1200" dirty="0" err="1">
              <a:latin typeface="SutonnyMJ" pitchFamily="2" charset="0"/>
              <a:cs typeface="SutonnyMJ" pitchFamily="2" charset="0"/>
            </a:rPr>
            <a:t>gM‡bwmqvg</a:t>
          </a:r>
          <a:r>
            <a:rPr lang="en-US" sz="2000" b="1" kern="1200" dirty="0">
              <a:latin typeface="SutonnyMJ" pitchFamily="2" charset="0"/>
              <a:cs typeface="SutonnyMJ" pitchFamily="2" charset="0"/>
            </a:rPr>
            <a:t> </a:t>
          </a:r>
        </a:p>
      </dsp:txBody>
      <dsp:txXfrm>
        <a:off x="2077294" y="649772"/>
        <a:ext cx="1001166" cy="500359"/>
      </dsp:txXfrm>
    </dsp:sp>
    <dsp:sp modelId="{385E0ABC-AC92-46D9-B443-F531322F8C2F}">
      <dsp:nvSpPr>
        <dsp:cNvPr id="0" name=""/>
        <dsp:cNvSpPr/>
      </dsp:nvSpPr>
      <dsp:spPr>
        <a:xfrm>
          <a:off x="1182806" y="1030833"/>
          <a:ext cx="1794023" cy="179411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DA63348-2D74-4326-82AC-F20320C97309}">
      <dsp:nvSpPr>
        <dsp:cNvPr id="0" name=""/>
        <dsp:cNvSpPr/>
      </dsp:nvSpPr>
      <dsp:spPr>
        <a:xfrm>
          <a:off x="1576878" y="1682922"/>
          <a:ext cx="1001166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SutonnyMJ" pitchFamily="2" charset="0"/>
              <a:cs typeface="SutonnyMJ" pitchFamily="2" charset="0"/>
            </a:rPr>
            <a:t>‡</a:t>
          </a:r>
          <a:r>
            <a:rPr lang="en-US" sz="2400" b="1" kern="1200" dirty="0" err="1">
              <a:latin typeface="SutonnyMJ" pitchFamily="2" charset="0"/>
              <a:cs typeface="SutonnyMJ" pitchFamily="2" charset="0"/>
            </a:rPr>
            <a:t>mvwWqvg</a:t>
          </a:r>
          <a:endParaRPr lang="en-US" sz="2400" b="1" kern="1200" dirty="0">
            <a:latin typeface="SutonnyMJ" pitchFamily="2" charset="0"/>
            <a:cs typeface="SutonnyMJ" pitchFamily="2" charset="0"/>
          </a:endParaRPr>
        </a:p>
      </dsp:txBody>
      <dsp:txXfrm>
        <a:off x="1576878" y="1682922"/>
        <a:ext cx="1001166" cy="500359"/>
      </dsp:txXfrm>
    </dsp:sp>
    <dsp:sp modelId="{9B045429-F4F2-4A7C-951C-E76F87FCDFB6}">
      <dsp:nvSpPr>
        <dsp:cNvPr id="0" name=""/>
        <dsp:cNvSpPr/>
      </dsp:nvSpPr>
      <dsp:spPr>
        <a:xfrm>
          <a:off x="1681202" y="2066300"/>
          <a:ext cx="1794023" cy="1794113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D93CE4-B0A3-495A-A7FA-04B9AE0773C8}">
      <dsp:nvSpPr>
        <dsp:cNvPr id="0" name=""/>
        <dsp:cNvSpPr/>
      </dsp:nvSpPr>
      <dsp:spPr>
        <a:xfrm>
          <a:off x="1948018" y="2715493"/>
          <a:ext cx="1259718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SutonnyMJ" pitchFamily="2" charset="0"/>
              <a:cs typeface="SutonnyMJ" pitchFamily="2" charset="0"/>
            </a:rPr>
            <a:t>cUvwmqvg</a:t>
          </a:r>
          <a:endParaRPr lang="en-US" sz="2000" b="1" kern="1200" dirty="0">
            <a:latin typeface="SutonnyMJ" pitchFamily="2" charset="0"/>
            <a:cs typeface="SutonnyMJ" pitchFamily="2" charset="0"/>
          </a:endParaRPr>
        </a:p>
      </dsp:txBody>
      <dsp:txXfrm>
        <a:off x="1948018" y="2715493"/>
        <a:ext cx="1259718" cy="500359"/>
      </dsp:txXfrm>
    </dsp:sp>
    <dsp:sp modelId="{8BA8D79E-8208-4D0D-A534-15920D157A74}">
      <dsp:nvSpPr>
        <dsp:cNvPr id="0" name=""/>
        <dsp:cNvSpPr/>
      </dsp:nvSpPr>
      <dsp:spPr>
        <a:xfrm>
          <a:off x="1182806" y="3098871"/>
          <a:ext cx="1794023" cy="179411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FE7F94C-3E80-4E54-9F8B-BB147B01749E}">
      <dsp:nvSpPr>
        <dsp:cNvPr id="0" name=""/>
        <dsp:cNvSpPr/>
      </dsp:nvSpPr>
      <dsp:spPr>
        <a:xfrm>
          <a:off x="1444905" y="3748643"/>
          <a:ext cx="1265114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SutonnyMJ" pitchFamily="2" charset="0"/>
              <a:cs typeface="SutonnyMJ" pitchFamily="2" charset="0"/>
            </a:rPr>
            <a:t>wUUvwbqvg</a:t>
          </a:r>
          <a:r>
            <a:rPr lang="en-US" sz="2000" b="1" kern="1200" dirty="0">
              <a:latin typeface="SutonnyMJ" pitchFamily="2" charset="0"/>
              <a:cs typeface="SutonnyMJ" pitchFamily="2" charset="0"/>
            </a:rPr>
            <a:t> </a:t>
          </a:r>
        </a:p>
      </dsp:txBody>
      <dsp:txXfrm>
        <a:off x="1444905" y="3748643"/>
        <a:ext cx="1265114" cy="500359"/>
      </dsp:txXfrm>
    </dsp:sp>
    <dsp:sp modelId="{A59FE399-80D6-43BF-B4EB-62CA72C24357}">
      <dsp:nvSpPr>
        <dsp:cNvPr id="0" name=""/>
        <dsp:cNvSpPr/>
      </dsp:nvSpPr>
      <dsp:spPr>
        <a:xfrm>
          <a:off x="1808745" y="4249003"/>
          <a:ext cx="1541291" cy="1542196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8F50BD8-8245-4D5D-B2F3-3BBD27AE012C}">
      <dsp:nvSpPr>
        <dsp:cNvPr id="0" name=""/>
        <dsp:cNvSpPr/>
      </dsp:nvSpPr>
      <dsp:spPr>
        <a:xfrm>
          <a:off x="2077294" y="4781793"/>
          <a:ext cx="1001166" cy="500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 err="1">
              <a:latin typeface="SutonnyMJ" pitchFamily="2" charset="0"/>
              <a:cs typeface="SutonnyMJ" pitchFamily="2" charset="0"/>
            </a:rPr>
            <a:t>BZ¨vw</a:t>
          </a:r>
          <a:r>
            <a:rPr lang="en-US" sz="3500" kern="1200" dirty="0">
              <a:latin typeface="SutonnyMJ" pitchFamily="2" charset="0"/>
              <a:cs typeface="SutonnyMJ" pitchFamily="2" charset="0"/>
            </a:rPr>
            <a:t>`</a:t>
          </a:r>
        </a:p>
      </dsp:txBody>
      <dsp:txXfrm>
        <a:off x="2077294" y="4781793"/>
        <a:ext cx="1001166" cy="500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28361-6E7A-421B-9BBD-0BA948768E20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A3B65-6953-4E15-9EC1-028C06EB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78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055448-DFF2-0D8C-77F0-D4EEFBB7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3346627-36FA-4264-BCC5-955EE636DE24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B321F5-CB54-5E2B-E57C-616FF2B124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244A58-6E8F-FF86-3C38-7E36487FF7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A396BBD0-7CDB-B8BC-A46E-946B78931B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EE22E67-DD07-435B-8E01-86929267F474}" type="slidenum">
              <a:rPr lang="en-US" altLang="en-US" smtClean="0">
                <a:latin typeface="Arial" panose="020B0604020202020204" pitchFamily="34" charset="0"/>
              </a:rPr>
              <a:pPr/>
              <a:t>58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E7AC0446-CD8B-3C12-D64F-BE58644FD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A0B1F61B-9D48-3F5C-B0DE-C16182310F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52D198-B77F-34B3-0418-623A803DCA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124D4261-8F21-481D-9C2A-F77899F735E6}" type="slidenum">
              <a:rPr lang="en-US" altLang="en-US" smtClean="0">
                <a:latin typeface="Arial" panose="020B0604020202020204" pitchFamily="34" charset="0"/>
              </a:rPr>
              <a:pPr/>
              <a:t>66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6E3167-FDFC-B11A-38E7-E8485BE8F8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EB0B68-6FFC-8B9D-5186-39B595ACFA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E0F814D9-CC0D-78AE-C049-D90008342F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42CCF47F-E4F7-0193-9D78-542197BDC5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6E5840B8-D1DF-3010-9C10-C521F4FB28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1EDED7A0-D918-E69E-A541-587F1FC81D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B4E01936-F8A1-253A-2FD9-89E81CF9BC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BF273FB1-5415-5015-368C-4660CD4DD3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79DFAB9A-406C-1142-DC6F-8E85DC4D19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B9C6C54E-B031-EC91-1EB4-4545135180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3D7B1D8C-BD83-1E3A-565B-000308CC64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92F2D385-1C0E-ED1C-5734-DB18A3B843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47" tIns="46324" rIns="92647" bIns="46324"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372C5005-CD1F-F7AA-DEAC-182F7796EA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A087977-83CE-4E7E-A3B9-9430164FB1E5}" type="slidenum">
              <a:rPr lang="en-US" altLang="en-US" smtClean="0">
                <a:latin typeface="Arial" panose="020B0604020202020204" pitchFamily="34" charset="0"/>
              </a:rPr>
              <a:pPr/>
              <a:t>93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71B9C45F-D1CE-3FBE-FE17-68DC190B41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C3F99D7E-684F-7847-7A90-5CEAA29229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996C8-28AA-751E-8145-4A3A5FC29B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BD2615-8D14-69E3-D357-D733CE610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A95E9-3446-85B1-71BD-3A7822BD0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CE1A1-5C64-A9B8-E077-65A65B1A6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A8AA7-0F10-22BA-2FCE-303372CF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5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1DD5C-C772-800A-9885-6A64F0E9E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759CCD-CE36-0AC5-F85A-11A8394B9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F4529-AC66-94F0-8866-C2AB51173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CE983-5195-3FE7-01B8-E2D5C2EE8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BB69D-8BB6-4A86-1BE2-B447B73AE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136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8B282F-DBD3-74CA-4491-9089A08C7F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9A440-D16C-13D8-491A-432E710B9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D7272-2EA4-277D-9DFF-83930E13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60B1D-A5A1-F72E-4B67-F6378099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551A6-050A-0139-B623-2040F5EF5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59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93590A-065F-A815-37C1-478E9CF6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07CA71-6A19-F06E-4E3C-1FA81A4A2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A30DA-9D66-1CA9-0764-A12AACE7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2FAEE-7FF4-4692-8966-183C613018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714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243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45AE146-BC9D-48C1-9BBA-1B33600DDF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84292C6-19EA-8E5A-F190-100D059D2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7C502F-1DCD-3A3D-00D5-CDC6619AC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FC829-8261-412F-8A67-67B478396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0470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4217" y="4572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64217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6847417" y="1981200"/>
            <a:ext cx="508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1086B6-FA2E-6557-4F59-D37431FC18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63688" y="6265863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6466F-1649-73CC-091E-FFCE108A5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752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827ACD-2B5E-7069-9B47-A759E4A14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72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4C908-D3A3-45F9-8256-C15257B3B9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2919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243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243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CBEB6A-5C9F-9457-DF2A-31E8FA7C18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80344F-738D-8B1A-BE4A-E8C5DB86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8A0460-C000-B746-78DE-275B6A14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727FF-2AC3-4070-BF67-8966850200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552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k object 16">
            <a:extLst>
              <a:ext uri="{FF2B5EF4-FFF2-40B4-BE49-F238E27FC236}">
                <a16:creationId xmlns:a16="http://schemas.microsoft.com/office/drawing/2014/main" id="{332F2426-FA84-BD20-6B05-94343584B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bk object 17">
            <a:extLst>
              <a:ext uri="{FF2B5EF4-FFF2-40B4-BE49-F238E27FC236}">
                <a16:creationId xmlns:a16="http://schemas.microsoft.com/office/drawing/2014/main" id="{AE4A20BF-5CA3-B85E-CB1B-0C3C52417CE5}"/>
              </a:ext>
            </a:extLst>
          </p:cNvPr>
          <p:cNvSpPr>
            <a:spLocks/>
          </p:cNvSpPr>
          <p:nvPr/>
        </p:nvSpPr>
        <p:spPr bwMode="auto">
          <a:xfrm>
            <a:off x="971550" y="0"/>
            <a:ext cx="452438" cy="333375"/>
          </a:xfrm>
          <a:custGeom>
            <a:avLst/>
            <a:gdLst>
              <a:gd name="T0" fmla="*/ 0 w 339090"/>
              <a:gd name="T1" fmla="*/ 325327 h 334010"/>
              <a:gd name="T2" fmla="*/ 14404169 w 339090"/>
              <a:gd name="T3" fmla="*/ 325327 h 334010"/>
              <a:gd name="T4" fmla="*/ 14404169 w 339090"/>
              <a:gd name="T5" fmla="*/ 0 h 334010"/>
              <a:gd name="T6" fmla="*/ 0 w 339090"/>
              <a:gd name="T7" fmla="*/ 0 h 334010"/>
              <a:gd name="T8" fmla="*/ 0 w 33909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39090" h="334010">
                <a:moveTo>
                  <a:pt x="0" y="333476"/>
                </a:moveTo>
                <a:lnTo>
                  <a:pt x="339090" y="333476"/>
                </a:lnTo>
                <a:lnTo>
                  <a:pt x="33909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" name="bk object 18">
            <a:extLst>
              <a:ext uri="{FF2B5EF4-FFF2-40B4-BE49-F238E27FC236}">
                <a16:creationId xmlns:a16="http://schemas.microsoft.com/office/drawing/2014/main" id="{9FDFADA9-A33A-B986-0E45-4231D5C4605F}"/>
              </a:ext>
            </a:extLst>
          </p:cNvPr>
          <p:cNvSpPr>
            <a:spLocks/>
          </p:cNvSpPr>
          <p:nvPr/>
        </p:nvSpPr>
        <p:spPr bwMode="auto">
          <a:xfrm>
            <a:off x="971550" y="6519863"/>
            <a:ext cx="452438" cy="338137"/>
          </a:xfrm>
          <a:custGeom>
            <a:avLst/>
            <a:gdLst>
              <a:gd name="T0" fmla="*/ 0 w 339090"/>
              <a:gd name="T1" fmla="*/ 326687 h 339090"/>
              <a:gd name="T2" fmla="*/ 14404169 w 339090"/>
              <a:gd name="T3" fmla="*/ 326687 h 339090"/>
              <a:gd name="T4" fmla="*/ 14404169 w 339090"/>
              <a:gd name="T5" fmla="*/ 0 h 339090"/>
              <a:gd name="T6" fmla="*/ 0 w 339090"/>
              <a:gd name="T7" fmla="*/ 0 h 339090"/>
              <a:gd name="T8" fmla="*/ 0 w 33909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39090" h="339090">
                <a:moveTo>
                  <a:pt x="0" y="338861"/>
                </a:moveTo>
                <a:lnTo>
                  <a:pt x="339090" y="338861"/>
                </a:lnTo>
                <a:lnTo>
                  <a:pt x="33909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bk object 19">
            <a:extLst>
              <a:ext uri="{FF2B5EF4-FFF2-40B4-BE49-F238E27FC236}">
                <a16:creationId xmlns:a16="http://schemas.microsoft.com/office/drawing/2014/main" id="{24F69767-0CFD-03C2-A3D8-6D557AFBDB5E}"/>
              </a:ext>
            </a:extLst>
          </p:cNvPr>
          <p:cNvSpPr>
            <a:spLocks/>
          </p:cNvSpPr>
          <p:nvPr/>
        </p:nvSpPr>
        <p:spPr bwMode="auto">
          <a:xfrm>
            <a:off x="103188" y="0"/>
            <a:ext cx="304800" cy="6858000"/>
          </a:xfrm>
          <a:custGeom>
            <a:avLst/>
            <a:gdLst>
              <a:gd name="T0" fmla="*/ 0 w 228600"/>
              <a:gd name="T1" fmla="*/ 6857999 h 6858000"/>
              <a:gd name="T2" fmla="*/ 9622529 w 228600"/>
              <a:gd name="T3" fmla="*/ 6857999 h 6858000"/>
              <a:gd name="T4" fmla="*/ 9622529 w 228600"/>
              <a:gd name="T5" fmla="*/ 0 h 6858000"/>
              <a:gd name="T6" fmla="*/ 0 w 228600"/>
              <a:gd name="T7" fmla="*/ 0 h 6858000"/>
              <a:gd name="T8" fmla="*/ 0 w 228600"/>
              <a:gd name="T9" fmla="*/ 6857999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6858000">
                <a:moveTo>
                  <a:pt x="0" y="6857999"/>
                </a:moveTo>
                <a:lnTo>
                  <a:pt x="228605" y="6857999"/>
                </a:lnTo>
                <a:lnTo>
                  <a:pt x="228605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bk object 20">
            <a:extLst>
              <a:ext uri="{FF2B5EF4-FFF2-40B4-BE49-F238E27FC236}">
                <a16:creationId xmlns:a16="http://schemas.microsoft.com/office/drawing/2014/main" id="{B9CF918F-889D-EED7-E52B-99F4F347E0E7}"/>
              </a:ext>
            </a:extLst>
          </p:cNvPr>
          <p:cNvSpPr>
            <a:spLocks/>
          </p:cNvSpPr>
          <p:nvPr/>
        </p:nvSpPr>
        <p:spPr bwMode="auto">
          <a:xfrm>
            <a:off x="971550" y="0"/>
            <a:ext cx="304800" cy="333375"/>
          </a:xfrm>
          <a:custGeom>
            <a:avLst/>
            <a:gdLst>
              <a:gd name="T0" fmla="*/ 0 w 228600"/>
              <a:gd name="T1" fmla="*/ 325327 h 334010"/>
              <a:gd name="T2" fmla="*/ 9622327 w 228600"/>
              <a:gd name="T3" fmla="*/ 325327 h 334010"/>
              <a:gd name="T4" fmla="*/ 9622327 w 228600"/>
              <a:gd name="T5" fmla="*/ 0 h 334010"/>
              <a:gd name="T6" fmla="*/ 0 w 228600"/>
              <a:gd name="T7" fmla="*/ 0 h 334010"/>
              <a:gd name="T8" fmla="*/ 0 w 2286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4010">
                <a:moveTo>
                  <a:pt x="0" y="333476"/>
                </a:moveTo>
                <a:lnTo>
                  <a:pt x="228600" y="333476"/>
                </a:lnTo>
                <a:lnTo>
                  <a:pt x="2286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bk object 21">
            <a:extLst>
              <a:ext uri="{FF2B5EF4-FFF2-40B4-BE49-F238E27FC236}">
                <a16:creationId xmlns:a16="http://schemas.microsoft.com/office/drawing/2014/main" id="{0FE2379B-6A55-2842-0FF8-E96224A2369F}"/>
              </a:ext>
            </a:extLst>
          </p:cNvPr>
          <p:cNvSpPr>
            <a:spLocks/>
          </p:cNvSpPr>
          <p:nvPr/>
        </p:nvSpPr>
        <p:spPr bwMode="auto">
          <a:xfrm>
            <a:off x="971550" y="6519863"/>
            <a:ext cx="304800" cy="338137"/>
          </a:xfrm>
          <a:custGeom>
            <a:avLst/>
            <a:gdLst>
              <a:gd name="T0" fmla="*/ 0 w 228600"/>
              <a:gd name="T1" fmla="*/ 326687 h 339090"/>
              <a:gd name="T2" fmla="*/ 9622327 w 228600"/>
              <a:gd name="T3" fmla="*/ 326687 h 339090"/>
              <a:gd name="T4" fmla="*/ 9622327 w 228600"/>
              <a:gd name="T5" fmla="*/ 0 h 339090"/>
              <a:gd name="T6" fmla="*/ 0 w 228600"/>
              <a:gd name="T7" fmla="*/ 0 h 339090"/>
              <a:gd name="T8" fmla="*/ 0 w 2286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9090">
                <a:moveTo>
                  <a:pt x="0" y="338861"/>
                </a:moveTo>
                <a:lnTo>
                  <a:pt x="228600" y="338861"/>
                </a:lnTo>
                <a:lnTo>
                  <a:pt x="2286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bk object 22">
            <a:extLst>
              <a:ext uri="{FF2B5EF4-FFF2-40B4-BE49-F238E27FC236}">
                <a16:creationId xmlns:a16="http://schemas.microsoft.com/office/drawing/2014/main" id="{FF9C8CA5-6B9C-9CED-989D-DAAE11C19A86}"/>
              </a:ext>
            </a:extLst>
          </p:cNvPr>
          <p:cNvSpPr>
            <a:spLocks/>
          </p:cNvSpPr>
          <p:nvPr/>
        </p:nvSpPr>
        <p:spPr bwMode="auto">
          <a:xfrm>
            <a:off x="407988" y="0"/>
            <a:ext cx="258762" cy="6858000"/>
          </a:xfrm>
          <a:custGeom>
            <a:avLst/>
            <a:gdLst>
              <a:gd name="T0" fmla="*/ 0 w 194309"/>
              <a:gd name="T1" fmla="*/ 6857999 h 6858000"/>
              <a:gd name="T2" fmla="*/ 8049962 w 194309"/>
              <a:gd name="T3" fmla="*/ 6857999 h 6858000"/>
              <a:gd name="T4" fmla="*/ 8049962 w 194309"/>
              <a:gd name="T5" fmla="*/ 0 h 6858000"/>
              <a:gd name="T6" fmla="*/ 0 w 194309"/>
              <a:gd name="T7" fmla="*/ 0 h 6858000"/>
              <a:gd name="T8" fmla="*/ 0 w 194309"/>
              <a:gd name="T9" fmla="*/ 6857999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4309" h="6858000">
                <a:moveTo>
                  <a:pt x="0" y="6857999"/>
                </a:moveTo>
                <a:lnTo>
                  <a:pt x="194310" y="6857999"/>
                </a:lnTo>
                <a:lnTo>
                  <a:pt x="194310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bk object 23">
            <a:extLst>
              <a:ext uri="{FF2B5EF4-FFF2-40B4-BE49-F238E27FC236}">
                <a16:creationId xmlns:a16="http://schemas.microsoft.com/office/drawing/2014/main" id="{A5BFFD5C-F50C-F3A3-E4D6-4B54F3ADC890}"/>
              </a:ext>
            </a:extLst>
          </p:cNvPr>
          <p:cNvSpPr>
            <a:spLocks/>
          </p:cNvSpPr>
          <p:nvPr/>
        </p:nvSpPr>
        <p:spPr bwMode="auto">
          <a:xfrm>
            <a:off x="1987550" y="0"/>
            <a:ext cx="1976438" cy="333375"/>
          </a:xfrm>
          <a:custGeom>
            <a:avLst/>
            <a:gdLst>
              <a:gd name="T0" fmla="*/ 0 w 1482089"/>
              <a:gd name="T1" fmla="*/ 325327 h 334010"/>
              <a:gd name="T2" fmla="*/ 62515354 w 1482089"/>
              <a:gd name="T3" fmla="*/ 325327 h 334010"/>
              <a:gd name="T4" fmla="*/ 62515354 w 1482089"/>
              <a:gd name="T5" fmla="*/ 0 h 334010"/>
              <a:gd name="T6" fmla="*/ 0 w 1482089"/>
              <a:gd name="T7" fmla="*/ 0 h 334010"/>
              <a:gd name="T8" fmla="*/ 0 w 1482089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2089" h="334010">
                <a:moveTo>
                  <a:pt x="0" y="333476"/>
                </a:moveTo>
                <a:lnTo>
                  <a:pt x="1482077" y="333476"/>
                </a:lnTo>
                <a:lnTo>
                  <a:pt x="1482077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bk object 24">
            <a:extLst>
              <a:ext uri="{FF2B5EF4-FFF2-40B4-BE49-F238E27FC236}">
                <a16:creationId xmlns:a16="http://schemas.microsoft.com/office/drawing/2014/main" id="{E5301E71-D484-EA2F-03B2-E2B8087276F0}"/>
              </a:ext>
            </a:extLst>
          </p:cNvPr>
          <p:cNvSpPr>
            <a:spLocks/>
          </p:cNvSpPr>
          <p:nvPr/>
        </p:nvSpPr>
        <p:spPr bwMode="auto">
          <a:xfrm>
            <a:off x="1987550" y="6519863"/>
            <a:ext cx="1976438" cy="338137"/>
          </a:xfrm>
          <a:custGeom>
            <a:avLst/>
            <a:gdLst>
              <a:gd name="T0" fmla="*/ 0 w 1482089"/>
              <a:gd name="T1" fmla="*/ 326687 h 339090"/>
              <a:gd name="T2" fmla="*/ 62515354 w 1482089"/>
              <a:gd name="T3" fmla="*/ 326687 h 339090"/>
              <a:gd name="T4" fmla="*/ 62515354 w 1482089"/>
              <a:gd name="T5" fmla="*/ 0 h 339090"/>
              <a:gd name="T6" fmla="*/ 0 w 1482089"/>
              <a:gd name="T7" fmla="*/ 0 h 339090"/>
              <a:gd name="T8" fmla="*/ 0 w 1482089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2089" h="339090">
                <a:moveTo>
                  <a:pt x="0" y="338861"/>
                </a:moveTo>
                <a:lnTo>
                  <a:pt x="1482077" y="338861"/>
                </a:lnTo>
                <a:lnTo>
                  <a:pt x="1482077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bk object 25">
            <a:extLst>
              <a:ext uri="{FF2B5EF4-FFF2-40B4-BE49-F238E27FC236}">
                <a16:creationId xmlns:a16="http://schemas.microsoft.com/office/drawing/2014/main" id="{E16B904E-C580-E31C-ED1C-07602B4F878A}"/>
              </a:ext>
            </a:extLst>
          </p:cNvPr>
          <p:cNvSpPr>
            <a:spLocks/>
          </p:cNvSpPr>
          <p:nvPr/>
        </p:nvSpPr>
        <p:spPr bwMode="auto">
          <a:xfrm>
            <a:off x="666750" y="0"/>
            <a:ext cx="304800" cy="333375"/>
          </a:xfrm>
          <a:custGeom>
            <a:avLst/>
            <a:gdLst>
              <a:gd name="T0" fmla="*/ 0 w 228600"/>
              <a:gd name="T1" fmla="*/ 325327 h 334010"/>
              <a:gd name="T2" fmla="*/ 9622327 w 228600"/>
              <a:gd name="T3" fmla="*/ 325327 h 334010"/>
              <a:gd name="T4" fmla="*/ 9622327 w 228600"/>
              <a:gd name="T5" fmla="*/ 0 h 334010"/>
              <a:gd name="T6" fmla="*/ 0 w 228600"/>
              <a:gd name="T7" fmla="*/ 0 h 334010"/>
              <a:gd name="T8" fmla="*/ 0 w 2286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4010">
                <a:moveTo>
                  <a:pt x="0" y="333476"/>
                </a:moveTo>
                <a:lnTo>
                  <a:pt x="228600" y="333476"/>
                </a:lnTo>
                <a:lnTo>
                  <a:pt x="2286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bk object 26">
            <a:extLst>
              <a:ext uri="{FF2B5EF4-FFF2-40B4-BE49-F238E27FC236}">
                <a16:creationId xmlns:a16="http://schemas.microsoft.com/office/drawing/2014/main" id="{AA83554E-27F2-99BA-BDC6-EE7C023D3F7D}"/>
              </a:ext>
            </a:extLst>
          </p:cNvPr>
          <p:cNvSpPr>
            <a:spLocks/>
          </p:cNvSpPr>
          <p:nvPr/>
        </p:nvSpPr>
        <p:spPr bwMode="auto">
          <a:xfrm>
            <a:off x="666750" y="6519863"/>
            <a:ext cx="304800" cy="338137"/>
          </a:xfrm>
          <a:custGeom>
            <a:avLst/>
            <a:gdLst>
              <a:gd name="T0" fmla="*/ 0 w 228600"/>
              <a:gd name="T1" fmla="*/ 326687 h 339090"/>
              <a:gd name="T2" fmla="*/ 9622327 w 228600"/>
              <a:gd name="T3" fmla="*/ 326687 h 339090"/>
              <a:gd name="T4" fmla="*/ 9622327 w 228600"/>
              <a:gd name="T5" fmla="*/ 0 h 339090"/>
              <a:gd name="T6" fmla="*/ 0 w 228600"/>
              <a:gd name="T7" fmla="*/ 0 h 339090"/>
              <a:gd name="T8" fmla="*/ 0 w 2286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9090">
                <a:moveTo>
                  <a:pt x="0" y="338861"/>
                </a:moveTo>
                <a:lnTo>
                  <a:pt x="228600" y="338861"/>
                </a:lnTo>
                <a:lnTo>
                  <a:pt x="2286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bk object 27">
            <a:extLst>
              <a:ext uri="{FF2B5EF4-FFF2-40B4-BE49-F238E27FC236}">
                <a16:creationId xmlns:a16="http://schemas.microsoft.com/office/drawing/2014/main" id="{39AB62E2-EDCA-39BC-297F-C6210C409580}"/>
              </a:ext>
            </a:extLst>
          </p:cNvPr>
          <p:cNvSpPr>
            <a:spLocks/>
          </p:cNvSpPr>
          <p:nvPr/>
        </p:nvSpPr>
        <p:spPr bwMode="auto">
          <a:xfrm>
            <a:off x="971550" y="0"/>
            <a:ext cx="1016000" cy="333375"/>
          </a:xfrm>
          <a:custGeom>
            <a:avLst/>
            <a:gdLst>
              <a:gd name="T0" fmla="*/ 0 w 762000"/>
              <a:gd name="T1" fmla="*/ 325327 h 334010"/>
              <a:gd name="T2" fmla="*/ 32074411 w 762000"/>
              <a:gd name="T3" fmla="*/ 325327 h 334010"/>
              <a:gd name="T4" fmla="*/ 32074411 w 762000"/>
              <a:gd name="T5" fmla="*/ 0 h 334010"/>
              <a:gd name="T6" fmla="*/ 0 w 762000"/>
              <a:gd name="T7" fmla="*/ 0 h 334010"/>
              <a:gd name="T8" fmla="*/ 0 w 7620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334010">
                <a:moveTo>
                  <a:pt x="0" y="333476"/>
                </a:moveTo>
                <a:lnTo>
                  <a:pt x="762000" y="333476"/>
                </a:lnTo>
                <a:lnTo>
                  <a:pt x="7620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bk object 28">
            <a:extLst>
              <a:ext uri="{FF2B5EF4-FFF2-40B4-BE49-F238E27FC236}">
                <a16:creationId xmlns:a16="http://schemas.microsoft.com/office/drawing/2014/main" id="{1718AC8F-6FC3-3D3A-279A-D10AC6F92F4F}"/>
              </a:ext>
            </a:extLst>
          </p:cNvPr>
          <p:cNvSpPr>
            <a:spLocks/>
          </p:cNvSpPr>
          <p:nvPr/>
        </p:nvSpPr>
        <p:spPr bwMode="auto">
          <a:xfrm>
            <a:off x="971550" y="6519863"/>
            <a:ext cx="1016000" cy="338137"/>
          </a:xfrm>
          <a:custGeom>
            <a:avLst/>
            <a:gdLst>
              <a:gd name="T0" fmla="*/ 0 w 762000"/>
              <a:gd name="T1" fmla="*/ 326687 h 339090"/>
              <a:gd name="T2" fmla="*/ 32074411 w 762000"/>
              <a:gd name="T3" fmla="*/ 326687 h 339090"/>
              <a:gd name="T4" fmla="*/ 32074411 w 762000"/>
              <a:gd name="T5" fmla="*/ 0 h 339090"/>
              <a:gd name="T6" fmla="*/ 0 w 762000"/>
              <a:gd name="T7" fmla="*/ 0 h 339090"/>
              <a:gd name="T8" fmla="*/ 0 w 7620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339090">
                <a:moveTo>
                  <a:pt x="0" y="338861"/>
                </a:moveTo>
                <a:lnTo>
                  <a:pt x="762000" y="338861"/>
                </a:lnTo>
                <a:lnTo>
                  <a:pt x="7620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" name="bk object 29">
            <a:extLst>
              <a:ext uri="{FF2B5EF4-FFF2-40B4-BE49-F238E27FC236}">
                <a16:creationId xmlns:a16="http://schemas.microsoft.com/office/drawing/2014/main" id="{FFBE8E8E-807B-E680-16FC-69373B2BAF34}"/>
              </a:ext>
            </a:extLst>
          </p:cNvPr>
          <p:cNvSpPr>
            <a:spLocks/>
          </p:cNvSpPr>
          <p:nvPr/>
        </p:nvSpPr>
        <p:spPr bwMode="auto">
          <a:xfrm>
            <a:off x="8942388" y="6519863"/>
            <a:ext cx="2032000" cy="338137"/>
          </a:xfrm>
          <a:custGeom>
            <a:avLst/>
            <a:gdLst>
              <a:gd name="T0" fmla="*/ 0 w 1524000"/>
              <a:gd name="T1" fmla="*/ 326687 h 339090"/>
              <a:gd name="T2" fmla="*/ 64148800 w 1524000"/>
              <a:gd name="T3" fmla="*/ 326687 h 339090"/>
              <a:gd name="T4" fmla="*/ 64148800 w 1524000"/>
              <a:gd name="T5" fmla="*/ 0 h 339090"/>
              <a:gd name="T6" fmla="*/ 0 w 1524000"/>
              <a:gd name="T7" fmla="*/ 0 h 339090"/>
              <a:gd name="T8" fmla="*/ 0 w 15240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24000" h="339090">
                <a:moveTo>
                  <a:pt x="0" y="338861"/>
                </a:moveTo>
                <a:lnTo>
                  <a:pt x="1524000" y="338861"/>
                </a:lnTo>
                <a:lnTo>
                  <a:pt x="15240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bk object 30">
            <a:extLst>
              <a:ext uri="{FF2B5EF4-FFF2-40B4-BE49-F238E27FC236}">
                <a16:creationId xmlns:a16="http://schemas.microsoft.com/office/drawing/2014/main" id="{3E3FFD32-10CF-AE42-31C3-D1CEE23E78C8}"/>
              </a:ext>
            </a:extLst>
          </p:cNvPr>
          <p:cNvSpPr>
            <a:spLocks/>
          </p:cNvSpPr>
          <p:nvPr/>
        </p:nvSpPr>
        <p:spPr bwMode="auto">
          <a:xfrm>
            <a:off x="11990388" y="0"/>
            <a:ext cx="201612" cy="6858000"/>
          </a:xfrm>
          <a:custGeom>
            <a:avLst/>
            <a:gdLst>
              <a:gd name="T0" fmla="*/ 0 w 151129"/>
              <a:gd name="T1" fmla="*/ 6857998 h 6858000"/>
              <a:gd name="T2" fmla="*/ 6399923 w 151129"/>
              <a:gd name="T3" fmla="*/ 6857998 h 6858000"/>
              <a:gd name="T4" fmla="*/ 6399923 w 151129"/>
              <a:gd name="T5" fmla="*/ 0 h 6858000"/>
              <a:gd name="T6" fmla="*/ 0 w 151129"/>
              <a:gd name="T7" fmla="*/ 0 h 6858000"/>
              <a:gd name="T8" fmla="*/ 0 w 151129"/>
              <a:gd name="T9" fmla="*/ 6857998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1129" h="6858000">
                <a:moveTo>
                  <a:pt x="0" y="6857998"/>
                </a:moveTo>
                <a:lnTo>
                  <a:pt x="151002" y="6857998"/>
                </a:lnTo>
                <a:lnTo>
                  <a:pt x="151002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bk object 31">
            <a:extLst>
              <a:ext uri="{FF2B5EF4-FFF2-40B4-BE49-F238E27FC236}">
                <a16:creationId xmlns:a16="http://schemas.microsoft.com/office/drawing/2014/main" id="{55B0F2CC-3C4A-7A32-F469-29255D500544}"/>
              </a:ext>
            </a:extLst>
          </p:cNvPr>
          <p:cNvSpPr>
            <a:spLocks/>
          </p:cNvSpPr>
          <p:nvPr/>
        </p:nvSpPr>
        <p:spPr bwMode="auto">
          <a:xfrm>
            <a:off x="10974388" y="0"/>
            <a:ext cx="1016000" cy="6858000"/>
          </a:xfrm>
          <a:custGeom>
            <a:avLst/>
            <a:gdLst>
              <a:gd name="T0" fmla="*/ 0 w 762000"/>
              <a:gd name="T1" fmla="*/ 6858000 h 6858000"/>
              <a:gd name="T2" fmla="*/ 32074411 w 762000"/>
              <a:gd name="T3" fmla="*/ 6858000 h 6858000"/>
              <a:gd name="T4" fmla="*/ 32074411 w 762000"/>
              <a:gd name="T5" fmla="*/ 0 h 6858000"/>
              <a:gd name="T6" fmla="*/ 0 w 762000"/>
              <a:gd name="T7" fmla="*/ 0 h 6858000"/>
              <a:gd name="T8" fmla="*/ 0 w 762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6858000">
                <a:moveTo>
                  <a:pt x="0" y="6858000"/>
                </a:moveTo>
                <a:lnTo>
                  <a:pt x="762000" y="6858000"/>
                </a:lnTo>
                <a:lnTo>
                  <a:pt x="762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bk object 32">
            <a:extLst>
              <a:ext uri="{FF2B5EF4-FFF2-40B4-BE49-F238E27FC236}">
                <a16:creationId xmlns:a16="http://schemas.microsoft.com/office/drawing/2014/main" id="{E9E96073-142E-3857-5A53-DDDC5777445E}"/>
              </a:ext>
            </a:extLst>
          </p:cNvPr>
          <p:cNvSpPr>
            <a:spLocks/>
          </p:cNvSpPr>
          <p:nvPr/>
        </p:nvSpPr>
        <p:spPr bwMode="auto">
          <a:xfrm>
            <a:off x="5284788" y="0"/>
            <a:ext cx="796925" cy="333375"/>
          </a:xfrm>
          <a:custGeom>
            <a:avLst/>
            <a:gdLst>
              <a:gd name="T0" fmla="*/ 0 w 597535"/>
              <a:gd name="T1" fmla="*/ 325327 h 334010"/>
              <a:gd name="T2" fmla="*/ 25233258 w 597535"/>
              <a:gd name="T3" fmla="*/ 325327 h 334010"/>
              <a:gd name="T4" fmla="*/ 25233258 w 597535"/>
              <a:gd name="T5" fmla="*/ 0 h 334010"/>
              <a:gd name="T6" fmla="*/ 0 w 597535"/>
              <a:gd name="T7" fmla="*/ 0 h 334010"/>
              <a:gd name="T8" fmla="*/ 0 w 597535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7535" h="334010">
                <a:moveTo>
                  <a:pt x="0" y="333476"/>
                </a:moveTo>
                <a:lnTo>
                  <a:pt x="597407" y="333476"/>
                </a:lnTo>
                <a:lnTo>
                  <a:pt x="597407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bk object 33">
            <a:extLst>
              <a:ext uri="{FF2B5EF4-FFF2-40B4-BE49-F238E27FC236}">
                <a16:creationId xmlns:a16="http://schemas.microsoft.com/office/drawing/2014/main" id="{466D21DF-270E-E0C2-D6F5-1855F37DB905}"/>
              </a:ext>
            </a:extLst>
          </p:cNvPr>
          <p:cNvSpPr>
            <a:spLocks/>
          </p:cNvSpPr>
          <p:nvPr/>
        </p:nvSpPr>
        <p:spPr bwMode="auto">
          <a:xfrm>
            <a:off x="5284788" y="6519863"/>
            <a:ext cx="3657600" cy="338137"/>
          </a:xfrm>
          <a:custGeom>
            <a:avLst/>
            <a:gdLst>
              <a:gd name="T0" fmla="*/ 0 w 2743200"/>
              <a:gd name="T1" fmla="*/ 326687 h 339090"/>
              <a:gd name="T2" fmla="*/ 115467845 w 2743200"/>
              <a:gd name="T3" fmla="*/ 326687 h 339090"/>
              <a:gd name="T4" fmla="*/ 115467845 w 2743200"/>
              <a:gd name="T5" fmla="*/ 0 h 339090"/>
              <a:gd name="T6" fmla="*/ 0 w 2743200"/>
              <a:gd name="T7" fmla="*/ 0 h 339090"/>
              <a:gd name="T8" fmla="*/ 0 w 27432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43200" h="339090">
                <a:moveTo>
                  <a:pt x="0" y="338861"/>
                </a:moveTo>
                <a:lnTo>
                  <a:pt x="2743200" y="338861"/>
                </a:lnTo>
                <a:lnTo>
                  <a:pt x="27432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" name="bk object 34">
            <a:extLst>
              <a:ext uri="{FF2B5EF4-FFF2-40B4-BE49-F238E27FC236}">
                <a16:creationId xmlns:a16="http://schemas.microsoft.com/office/drawing/2014/main" id="{3842A747-F7C4-F4B5-448E-9F4473434B8F}"/>
              </a:ext>
            </a:extLst>
          </p:cNvPr>
          <p:cNvSpPr>
            <a:spLocks/>
          </p:cNvSpPr>
          <p:nvPr/>
        </p:nvSpPr>
        <p:spPr bwMode="auto">
          <a:xfrm>
            <a:off x="3963988" y="0"/>
            <a:ext cx="304800" cy="333375"/>
          </a:xfrm>
          <a:custGeom>
            <a:avLst/>
            <a:gdLst>
              <a:gd name="T0" fmla="*/ 0 w 228600"/>
              <a:gd name="T1" fmla="*/ 325327 h 334010"/>
              <a:gd name="T2" fmla="*/ 9622327 w 228600"/>
              <a:gd name="T3" fmla="*/ 325327 h 334010"/>
              <a:gd name="T4" fmla="*/ 9622327 w 228600"/>
              <a:gd name="T5" fmla="*/ 0 h 334010"/>
              <a:gd name="T6" fmla="*/ 0 w 228600"/>
              <a:gd name="T7" fmla="*/ 0 h 334010"/>
              <a:gd name="T8" fmla="*/ 0 w 2286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4010">
                <a:moveTo>
                  <a:pt x="0" y="333476"/>
                </a:moveTo>
                <a:lnTo>
                  <a:pt x="228600" y="333476"/>
                </a:lnTo>
                <a:lnTo>
                  <a:pt x="2286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bk object 35">
            <a:extLst>
              <a:ext uri="{FF2B5EF4-FFF2-40B4-BE49-F238E27FC236}">
                <a16:creationId xmlns:a16="http://schemas.microsoft.com/office/drawing/2014/main" id="{E3E38DAE-63AB-4177-AA51-B9873E57C36E}"/>
              </a:ext>
            </a:extLst>
          </p:cNvPr>
          <p:cNvSpPr>
            <a:spLocks/>
          </p:cNvSpPr>
          <p:nvPr/>
        </p:nvSpPr>
        <p:spPr bwMode="auto">
          <a:xfrm>
            <a:off x="3963988" y="6519863"/>
            <a:ext cx="304800" cy="338137"/>
          </a:xfrm>
          <a:custGeom>
            <a:avLst/>
            <a:gdLst>
              <a:gd name="T0" fmla="*/ 0 w 228600"/>
              <a:gd name="T1" fmla="*/ 326687 h 339090"/>
              <a:gd name="T2" fmla="*/ 9622327 w 228600"/>
              <a:gd name="T3" fmla="*/ 326687 h 339090"/>
              <a:gd name="T4" fmla="*/ 9622327 w 228600"/>
              <a:gd name="T5" fmla="*/ 0 h 339090"/>
              <a:gd name="T6" fmla="*/ 0 w 228600"/>
              <a:gd name="T7" fmla="*/ 0 h 339090"/>
              <a:gd name="T8" fmla="*/ 0 w 2286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8600" h="339090">
                <a:moveTo>
                  <a:pt x="0" y="338861"/>
                </a:moveTo>
                <a:lnTo>
                  <a:pt x="228600" y="338861"/>
                </a:lnTo>
                <a:lnTo>
                  <a:pt x="2286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bk object 36">
            <a:extLst>
              <a:ext uri="{FF2B5EF4-FFF2-40B4-BE49-F238E27FC236}">
                <a16:creationId xmlns:a16="http://schemas.microsoft.com/office/drawing/2014/main" id="{08E88F25-3590-FB0E-8F7A-2C26186A57C9}"/>
              </a:ext>
            </a:extLst>
          </p:cNvPr>
          <p:cNvSpPr>
            <a:spLocks/>
          </p:cNvSpPr>
          <p:nvPr/>
        </p:nvSpPr>
        <p:spPr bwMode="auto">
          <a:xfrm>
            <a:off x="4268788" y="0"/>
            <a:ext cx="1016000" cy="333375"/>
          </a:xfrm>
          <a:custGeom>
            <a:avLst/>
            <a:gdLst>
              <a:gd name="T0" fmla="*/ 0 w 762000"/>
              <a:gd name="T1" fmla="*/ 325327 h 334010"/>
              <a:gd name="T2" fmla="*/ 32074411 w 762000"/>
              <a:gd name="T3" fmla="*/ 325327 h 334010"/>
              <a:gd name="T4" fmla="*/ 32074411 w 762000"/>
              <a:gd name="T5" fmla="*/ 0 h 334010"/>
              <a:gd name="T6" fmla="*/ 0 w 762000"/>
              <a:gd name="T7" fmla="*/ 0 h 334010"/>
              <a:gd name="T8" fmla="*/ 0 w 762000"/>
              <a:gd name="T9" fmla="*/ 325327 h 3340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334010">
                <a:moveTo>
                  <a:pt x="0" y="333476"/>
                </a:moveTo>
                <a:lnTo>
                  <a:pt x="762000" y="333476"/>
                </a:lnTo>
                <a:lnTo>
                  <a:pt x="762000" y="0"/>
                </a:lnTo>
                <a:lnTo>
                  <a:pt x="0" y="0"/>
                </a:lnTo>
                <a:lnTo>
                  <a:pt x="0" y="3334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" name="bk object 37">
            <a:extLst>
              <a:ext uri="{FF2B5EF4-FFF2-40B4-BE49-F238E27FC236}">
                <a16:creationId xmlns:a16="http://schemas.microsoft.com/office/drawing/2014/main" id="{C5BE232D-015A-40E2-9211-429AC53CA234}"/>
              </a:ext>
            </a:extLst>
          </p:cNvPr>
          <p:cNvSpPr>
            <a:spLocks/>
          </p:cNvSpPr>
          <p:nvPr/>
        </p:nvSpPr>
        <p:spPr bwMode="auto">
          <a:xfrm>
            <a:off x="4268788" y="6519863"/>
            <a:ext cx="1016000" cy="338137"/>
          </a:xfrm>
          <a:custGeom>
            <a:avLst/>
            <a:gdLst>
              <a:gd name="T0" fmla="*/ 0 w 762000"/>
              <a:gd name="T1" fmla="*/ 326687 h 339090"/>
              <a:gd name="T2" fmla="*/ 32074411 w 762000"/>
              <a:gd name="T3" fmla="*/ 326687 h 339090"/>
              <a:gd name="T4" fmla="*/ 32074411 w 762000"/>
              <a:gd name="T5" fmla="*/ 0 h 339090"/>
              <a:gd name="T6" fmla="*/ 0 w 762000"/>
              <a:gd name="T7" fmla="*/ 0 h 339090"/>
              <a:gd name="T8" fmla="*/ 0 w 762000"/>
              <a:gd name="T9" fmla="*/ 326687 h 339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2000" h="339090">
                <a:moveTo>
                  <a:pt x="0" y="338861"/>
                </a:moveTo>
                <a:lnTo>
                  <a:pt x="762000" y="338861"/>
                </a:lnTo>
                <a:lnTo>
                  <a:pt x="762000" y="0"/>
                </a:lnTo>
                <a:lnTo>
                  <a:pt x="0" y="0"/>
                </a:lnTo>
                <a:lnTo>
                  <a:pt x="0" y="3388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7" name="bk object 38">
            <a:extLst>
              <a:ext uri="{FF2B5EF4-FFF2-40B4-BE49-F238E27FC236}">
                <a16:creationId xmlns:a16="http://schemas.microsoft.com/office/drawing/2014/main" id="{39C109C3-7A77-D19F-7A89-434E4646721E}"/>
              </a:ext>
            </a:extLst>
          </p:cNvPr>
          <p:cNvSpPr>
            <a:spLocks/>
          </p:cNvSpPr>
          <p:nvPr/>
        </p:nvSpPr>
        <p:spPr bwMode="auto">
          <a:xfrm>
            <a:off x="87313" y="5068888"/>
            <a:ext cx="12104687" cy="1133475"/>
          </a:xfrm>
          <a:custGeom>
            <a:avLst/>
            <a:gdLst>
              <a:gd name="T0" fmla="*/ 3118567 w 9078595"/>
              <a:gd name="T1" fmla="*/ 1087170 h 1133475"/>
              <a:gd name="T2" fmla="*/ 9380048 w 9078595"/>
              <a:gd name="T3" fmla="*/ 1095943 h 1133475"/>
              <a:gd name="T4" fmla="*/ 15714607 w 9078595"/>
              <a:gd name="T5" fmla="*/ 1104341 h 1133475"/>
              <a:gd name="T6" fmla="*/ 22171012 w 9078595"/>
              <a:gd name="T7" fmla="*/ 1112116 h 1133475"/>
              <a:gd name="T8" fmla="*/ 28797978 w 9078595"/>
              <a:gd name="T9" fmla="*/ 1119019 h 1133475"/>
              <a:gd name="T10" fmla="*/ 35644188 w 9078595"/>
              <a:gd name="T11" fmla="*/ 1124798 h 1133475"/>
              <a:gd name="T12" fmla="*/ 42758390 w 9078595"/>
              <a:gd name="T13" fmla="*/ 1129207 h 1133475"/>
              <a:gd name="T14" fmla="*/ 50189406 w 9078595"/>
              <a:gd name="T15" fmla="*/ 1131994 h 1133475"/>
              <a:gd name="T16" fmla="*/ 57985868 w 9078595"/>
              <a:gd name="T17" fmla="*/ 1132910 h 1133475"/>
              <a:gd name="T18" fmla="*/ 66196582 w 9078595"/>
              <a:gd name="T19" fmla="*/ 1131707 h 1133475"/>
              <a:gd name="T20" fmla="*/ 74857348 w 9078595"/>
              <a:gd name="T21" fmla="*/ 1128426 h 1133475"/>
              <a:gd name="T22" fmla="*/ 83912724 w 9078595"/>
              <a:gd name="T23" fmla="*/ 1124494 h 1133475"/>
              <a:gd name="T24" fmla="*/ 93331303 w 9078595"/>
              <a:gd name="T25" fmla="*/ 1119749 h 1133475"/>
              <a:gd name="T26" fmla="*/ 103092232 w 9078595"/>
              <a:gd name="T27" fmla="*/ 1113726 h 1133475"/>
              <a:gd name="T28" fmla="*/ 113174392 w 9078595"/>
              <a:gd name="T29" fmla="*/ 1105964 h 1133475"/>
              <a:gd name="T30" fmla="*/ 123556811 w 9078595"/>
              <a:gd name="T31" fmla="*/ 1095999 h 1133475"/>
              <a:gd name="T32" fmla="*/ 134218493 w 9078595"/>
              <a:gd name="T33" fmla="*/ 1083367 h 1133475"/>
              <a:gd name="T34" fmla="*/ 145138440 w 9078595"/>
              <a:gd name="T35" fmla="*/ 1067606 h 1133475"/>
              <a:gd name="T36" fmla="*/ 156295626 w 9078595"/>
              <a:gd name="T37" fmla="*/ 1048253 h 1133475"/>
              <a:gd name="T38" fmla="*/ 167669022 w 9078595"/>
              <a:gd name="T39" fmla="*/ 1024844 h 1133475"/>
              <a:gd name="T40" fmla="*/ 179331899 w 9078595"/>
              <a:gd name="T41" fmla="*/ 996936 h 1133475"/>
              <a:gd name="T42" fmla="*/ 191752085 w 9078595"/>
              <a:gd name="T43" fmla="*/ 964529 h 1133475"/>
              <a:gd name="T44" fmla="*/ 204817325 w 9078595"/>
              <a:gd name="T45" fmla="*/ 928067 h 1133475"/>
              <a:gd name="T46" fmla="*/ 218314705 w 9078595"/>
              <a:gd name="T47" fmla="*/ 888013 h 1133475"/>
              <a:gd name="T48" fmla="*/ 232031352 w 9078595"/>
              <a:gd name="T49" fmla="*/ 844831 h 1133475"/>
              <a:gd name="T50" fmla="*/ 245754329 w 9078595"/>
              <a:gd name="T51" fmla="*/ 798983 h 1133475"/>
              <a:gd name="T52" fmla="*/ 259270840 w 9078595"/>
              <a:gd name="T53" fmla="*/ 750932 h 1133475"/>
              <a:gd name="T54" fmla="*/ 272368002 w 9078595"/>
              <a:gd name="T55" fmla="*/ 701141 h 1133475"/>
              <a:gd name="T56" fmla="*/ 284832786 w 9078595"/>
              <a:gd name="T57" fmla="*/ 650074 h 1133475"/>
              <a:gd name="T58" fmla="*/ 296452504 w 9078595"/>
              <a:gd name="T59" fmla="*/ 598193 h 1133475"/>
              <a:gd name="T60" fmla="*/ 307168038 w 9078595"/>
              <a:gd name="T61" fmla="*/ 545220 h 1133475"/>
              <a:gd name="T62" fmla="*/ 317707821 w 9078595"/>
              <a:gd name="T63" fmla="*/ 487520 h 1133475"/>
              <a:gd name="T64" fmla="*/ 328070286 w 9078595"/>
              <a:gd name="T65" fmla="*/ 425677 h 1133475"/>
              <a:gd name="T66" fmla="*/ 338103875 w 9078595"/>
              <a:gd name="T67" fmla="*/ 361044 h 1133475"/>
              <a:gd name="T68" fmla="*/ 347657275 w 9078595"/>
              <a:gd name="T69" fmla="*/ 294977 h 1133475"/>
              <a:gd name="T70" fmla="*/ 356579054 w 9078595"/>
              <a:gd name="T71" fmla="*/ 228829 h 1133475"/>
              <a:gd name="T72" fmla="*/ 364717805 w 9078595"/>
              <a:gd name="T73" fmla="*/ 163955 h 1133475"/>
              <a:gd name="T74" fmla="*/ 371922166 w 9078595"/>
              <a:gd name="T75" fmla="*/ 101709 h 1133475"/>
              <a:gd name="T76" fmla="*/ 378040654 w 9078595"/>
              <a:gd name="T77" fmla="*/ 43445 h 1133475"/>
              <a:gd name="T78" fmla="*/ 382082494 w 9078595"/>
              <a:gd name="T79" fmla="*/ 0 h 113347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078595" h="1133475">
                <a:moveTo>
                  <a:pt x="0" y="1082721"/>
                </a:moveTo>
                <a:lnTo>
                  <a:pt x="74097" y="1087170"/>
                </a:lnTo>
                <a:lnTo>
                  <a:pt x="148338" y="1091588"/>
                </a:lnTo>
                <a:lnTo>
                  <a:pt x="222870" y="1095943"/>
                </a:lnTo>
                <a:lnTo>
                  <a:pt x="297835" y="1100204"/>
                </a:lnTo>
                <a:lnTo>
                  <a:pt x="373379" y="1104341"/>
                </a:lnTo>
                <a:lnTo>
                  <a:pt x="449647" y="1108322"/>
                </a:lnTo>
                <a:lnTo>
                  <a:pt x="526783" y="1112116"/>
                </a:lnTo>
                <a:lnTo>
                  <a:pt x="604932" y="1115692"/>
                </a:lnTo>
                <a:lnTo>
                  <a:pt x="684239" y="1119019"/>
                </a:lnTo>
                <a:lnTo>
                  <a:pt x="764848" y="1122064"/>
                </a:lnTo>
                <a:lnTo>
                  <a:pt x="846905" y="1124798"/>
                </a:lnTo>
                <a:lnTo>
                  <a:pt x="930554" y="1127190"/>
                </a:lnTo>
                <a:lnTo>
                  <a:pt x="1015939" y="1129207"/>
                </a:lnTo>
                <a:lnTo>
                  <a:pt x="1103206" y="1130818"/>
                </a:lnTo>
                <a:lnTo>
                  <a:pt x="1192499" y="1131994"/>
                </a:lnTo>
                <a:lnTo>
                  <a:pt x="1283964" y="1132701"/>
                </a:lnTo>
                <a:lnTo>
                  <a:pt x="1377743" y="1132910"/>
                </a:lnTo>
                <a:lnTo>
                  <a:pt x="1473984" y="1132589"/>
                </a:lnTo>
                <a:lnTo>
                  <a:pt x="1572829" y="1131707"/>
                </a:lnTo>
                <a:lnTo>
                  <a:pt x="1674425" y="1130232"/>
                </a:lnTo>
                <a:lnTo>
                  <a:pt x="1778609" y="1128426"/>
                </a:lnTo>
                <a:lnTo>
                  <a:pt x="1885076" y="1126533"/>
                </a:lnTo>
                <a:lnTo>
                  <a:pt x="1993764" y="1124494"/>
                </a:lnTo>
                <a:lnTo>
                  <a:pt x="2104609" y="1122252"/>
                </a:lnTo>
                <a:lnTo>
                  <a:pt x="2217550" y="1119749"/>
                </a:lnTo>
                <a:lnTo>
                  <a:pt x="2332524" y="1116926"/>
                </a:lnTo>
                <a:lnTo>
                  <a:pt x="2449469" y="1113726"/>
                </a:lnTo>
                <a:lnTo>
                  <a:pt x="2568322" y="1110091"/>
                </a:lnTo>
                <a:lnTo>
                  <a:pt x="2689021" y="1105964"/>
                </a:lnTo>
                <a:lnTo>
                  <a:pt x="2811503" y="1101286"/>
                </a:lnTo>
                <a:lnTo>
                  <a:pt x="2935707" y="1095999"/>
                </a:lnTo>
                <a:lnTo>
                  <a:pt x="3061569" y="1090045"/>
                </a:lnTo>
                <a:lnTo>
                  <a:pt x="3189028" y="1083367"/>
                </a:lnTo>
                <a:lnTo>
                  <a:pt x="3318021" y="1075907"/>
                </a:lnTo>
                <a:lnTo>
                  <a:pt x="3448486" y="1067606"/>
                </a:lnTo>
                <a:lnTo>
                  <a:pt x="3580359" y="1058408"/>
                </a:lnTo>
                <a:lnTo>
                  <a:pt x="3713580" y="1048253"/>
                </a:lnTo>
                <a:lnTo>
                  <a:pt x="3848085" y="1037085"/>
                </a:lnTo>
                <a:lnTo>
                  <a:pt x="3983812" y="1024844"/>
                </a:lnTo>
                <a:lnTo>
                  <a:pt x="4120699" y="1011474"/>
                </a:lnTo>
                <a:lnTo>
                  <a:pt x="4260922" y="996936"/>
                </a:lnTo>
                <a:lnTo>
                  <a:pt x="4406242" y="981268"/>
                </a:lnTo>
                <a:lnTo>
                  <a:pt x="4556025" y="964529"/>
                </a:lnTo>
                <a:lnTo>
                  <a:pt x="4709640" y="946776"/>
                </a:lnTo>
                <a:lnTo>
                  <a:pt x="4866455" y="928067"/>
                </a:lnTo>
                <a:lnTo>
                  <a:pt x="5025836" y="908460"/>
                </a:lnTo>
                <a:lnTo>
                  <a:pt x="5187152" y="888013"/>
                </a:lnTo>
                <a:lnTo>
                  <a:pt x="5349770" y="866784"/>
                </a:lnTo>
                <a:lnTo>
                  <a:pt x="5513059" y="844831"/>
                </a:lnTo>
                <a:lnTo>
                  <a:pt x="5676385" y="822211"/>
                </a:lnTo>
                <a:lnTo>
                  <a:pt x="5839117" y="798983"/>
                </a:lnTo>
                <a:lnTo>
                  <a:pt x="6000623" y="775203"/>
                </a:lnTo>
                <a:lnTo>
                  <a:pt x="6160269" y="750932"/>
                </a:lnTo>
                <a:lnTo>
                  <a:pt x="6317425" y="726225"/>
                </a:lnTo>
                <a:lnTo>
                  <a:pt x="6471457" y="701141"/>
                </a:lnTo>
                <a:lnTo>
                  <a:pt x="6621733" y="675738"/>
                </a:lnTo>
                <a:lnTo>
                  <a:pt x="6767621" y="650074"/>
                </a:lnTo>
                <a:lnTo>
                  <a:pt x="6908489" y="624206"/>
                </a:lnTo>
                <a:lnTo>
                  <a:pt x="7043705" y="598193"/>
                </a:lnTo>
                <a:lnTo>
                  <a:pt x="7172636" y="572092"/>
                </a:lnTo>
                <a:lnTo>
                  <a:pt x="7298305" y="545220"/>
                </a:lnTo>
                <a:lnTo>
                  <a:pt x="7423820" y="516973"/>
                </a:lnTo>
                <a:lnTo>
                  <a:pt x="7548731" y="487520"/>
                </a:lnTo>
                <a:lnTo>
                  <a:pt x="7672588" y="457032"/>
                </a:lnTo>
                <a:lnTo>
                  <a:pt x="7794942" y="425677"/>
                </a:lnTo>
                <a:lnTo>
                  <a:pt x="7915342" y="393625"/>
                </a:lnTo>
                <a:lnTo>
                  <a:pt x="8033340" y="361044"/>
                </a:lnTo>
                <a:lnTo>
                  <a:pt x="8148485" y="328105"/>
                </a:lnTo>
                <a:lnTo>
                  <a:pt x="8260329" y="294977"/>
                </a:lnTo>
                <a:lnTo>
                  <a:pt x="8368420" y="261828"/>
                </a:lnTo>
                <a:lnTo>
                  <a:pt x="8472310" y="228829"/>
                </a:lnTo>
                <a:lnTo>
                  <a:pt x="8571549" y="196148"/>
                </a:lnTo>
                <a:lnTo>
                  <a:pt x="8665687" y="163955"/>
                </a:lnTo>
                <a:lnTo>
                  <a:pt x="8754274" y="132418"/>
                </a:lnTo>
                <a:lnTo>
                  <a:pt x="8836862" y="101709"/>
                </a:lnTo>
                <a:lnTo>
                  <a:pt x="8912999" y="71994"/>
                </a:lnTo>
                <a:lnTo>
                  <a:pt x="8982237" y="43445"/>
                </a:lnTo>
                <a:lnTo>
                  <a:pt x="9044126" y="16230"/>
                </a:lnTo>
                <a:lnTo>
                  <a:pt x="9078271" y="0"/>
                </a:lnTo>
              </a:path>
            </a:pathLst>
          </a:cu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" name="bk object 39">
            <a:extLst>
              <a:ext uri="{FF2B5EF4-FFF2-40B4-BE49-F238E27FC236}">
                <a16:creationId xmlns:a16="http://schemas.microsoft.com/office/drawing/2014/main" id="{AD779D88-1E94-0C46-E3CF-1A7FC03F1422}"/>
              </a:ext>
            </a:extLst>
          </p:cNvPr>
          <p:cNvSpPr>
            <a:spLocks/>
          </p:cNvSpPr>
          <p:nvPr/>
        </p:nvSpPr>
        <p:spPr bwMode="auto">
          <a:xfrm>
            <a:off x="87313" y="3486150"/>
            <a:ext cx="12104687" cy="873125"/>
          </a:xfrm>
          <a:custGeom>
            <a:avLst/>
            <a:gdLst>
              <a:gd name="T0" fmla="*/ 1663164 w 9078595"/>
              <a:gd name="T1" fmla="*/ 866686 h 871854"/>
              <a:gd name="T2" fmla="*/ 5021795 w 9078595"/>
              <a:gd name="T3" fmla="*/ 824024 h 871854"/>
              <a:gd name="T4" fmla="*/ 8477167 w 9078595"/>
              <a:gd name="T5" fmla="*/ 781389 h 871854"/>
              <a:gd name="T6" fmla="*/ 12093704 w 9078595"/>
              <a:gd name="T7" fmla="*/ 738800 h 871854"/>
              <a:gd name="T8" fmla="*/ 15935827 w 9078595"/>
              <a:gd name="T9" fmla="*/ 696279 h 871854"/>
              <a:gd name="T10" fmla="*/ 20068141 w 9078595"/>
              <a:gd name="T11" fmla="*/ 653840 h 871854"/>
              <a:gd name="T12" fmla="*/ 24555054 w 9078595"/>
              <a:gd name="T13" fmla="*/ 611504 h 871854"/>
              <a:gd name="T14" fmla="*/ 29461009 w 9078595"/>
              <a:gd name="T15" fmla="*/ 569289 h 871854"/>
              <a:gd name="T16" fmla="*/ 34850597 w 9078595"/>
              <a:gd name="T17" fmla="*/ 527212 h 871854"/>
              <a:gd name="T18" fmla="*/ 40788115 w 9078595"/>
              <a:gd name="T19" fmla="*/ 485293 h 871854"/>
              <a:gd name="T20" fmla="*/ 47324112 w 9078595"/>
              <a:gd name="T21" fmla="*/ 443074 h 871854"/>
              <a:gd name="T22" fmla="*/ 54401714 w 9078595"/>
              <a:gd name="T23" fmla="*/ 398107 h 871854"/>
              <a:gd name="T24" fmla="*/ 61975334 w 9078595"/>
              <a:gd name="T25" fmla="*/ 351063 h 871854"/>
              <a:gd name="T26" fmla="*/ 70008800 w 9078595"/>
              <a:gd name="T27" fmla="*/ 303139 h 871854"/>
              <a:gd name="T28" fmla="*/ 78466140 w 9078595"/>
              <a:gd name="T29" fmla="*/ 255534 h 871854"/>
              <a:gd name="T30" fmla="*/ 87311316 w 9078595"/>
              <a:gd name="T31" fmla="*/ 209446 h 871854"/>
              <a:gd name="T32" fmla="*/ 96508274 w 9078595"/>
              <a:gd name="T33" fmla="*/ 166074 h 871854"/>
              <a:gd name="T34" fmla="*/ 106020877 w 9078595"/>
              <a:gd name="T35" fmla="*/ 126614 h 871854"/>
              <a:gd name="T36" fmla="*/ 115813177 w 9078595"/>
              <a:gd name="T37" fmla="*/ 92267 h 871854"/>
              <a:gd name="T38" fmla="*/ 125849128 w 9078595"/>
              <a:gd name="T39" fmla="*/ 64229 h 871854"/>
              <a:gd name="T40" fmla="*/ 136124660 w 9078595"/>
              <a:gd name="T41" fmla="*/ 43149 h 871854"/>
              <a:gd name="T42" fmla="*/ 146789821 w 9078595"/>
              <a:gd name="T43" fmla="*/ 26481 h 871854"/>
              <a:gd name="T44" fmla="*/ 157836267 w 9078595"/>
              <a:gd name="T45" fmla="*/ 13803 h 871854"/>
              <a:gd name="T46" fmla="*/ 169224932 w 9078595"/>
              <a:gd name="T47" fmla="*/ 5173 h 871854"/>
              <a:gd name="T48" fmla="*/ 180916988 w 9078595"/>
              <a:gd name="T49" fmla="*/ 678 h 871854"/>
              <a:gd name="T50" fmla="*/ 192873340 w 9078595"/>
              <a:gd name="T51" fmla="*/ 386 h 871854"/>
              <a:gd name="T52" fmla="*/ 205055033 w 9078595"/>
              <a:gd name="T53" fmla="*/ 4351 h 871854"/>
              <a:gd name="T54" fmla="*/ 217423186 w 9078595"/>
              <a:gd name="T55" fmla="*/ 12670 h 871854"/>
              <a:gd name="T56" fmla="*/ 229938745 w 9078595"/>
              <a:gd name="T57" fmla="*/ 25410 h 871854"/>
              <a:gd name="T58" fmla="*/ 242562863 w 9078595"/>
              <a:gd name="T59" fmla="*/ 42634 h 871854"/>
              <a:gd name="T60" fmla="*/ 255453319 w 9078595"/>
              <a:gd name="T61" fmla="*/ 65423 h 871854"/>
              <a:gd name="T62" fmla="*/ 269596728 w 9078595"/>
              <a:gd name="T63" fmla="*/ 98858 h 871854"/>
              <a:gd name="T64" fmla="*/ 284752944 w 9078595"/>
              <a:gd name="T65" fmla="*/ 141445 h 871854"/>
              <a:gd name="T66" fmla="*/ 300467711 w 9078595"/>
              <a:gd name="T67" fmla="*/ 190564 h 871854"/>
              <a:gd name="T68" fmla="*/ 316286654 w 9078595"/>
              <a:gd name="T69" fmla="*/ 243606 h 871854"/>
              <a:gd name="T70" fmla="*/ 331755520 w 9078595"/>
              <a:gd name="T71" fmla="*/ 297953 h 871854"/>
              <a:gd name="T72" fmla="*/ 346419912 w 9078595"/>
              <a:gd name="T73" fmla="*/ 350993 h 871854"/>
              <a:gd name="T74" fmla="*/ 359825554 w 9078595"/>
              <a:gd name="T75" fmla="*/ 400114 h 871854"/>
              <a:gd name="T76" fmla="*/ 371518112 w 9078595"/>
              <a:gd name="T77" fmla="*/ 442699 h 871854"/>
              <a:gd name="T78" fmla="*/ 381043397 w 9078595"/>
              <a:gd name="T79" fmla="*/ 476135 h 87185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078595" h="871854">
                <a:moveTo>
                  <a:pt x="0" y="871362"/>
                </a:moveTo>
                <a:lnTo>
                  <a:pt x="39517" y="850427"/>
                </a:lnTo>
                <a:lnTo>
                  <a:pt x="79226" y="829494"/>
                </a:lnTo>
                <a:lnTo>
                  <a:pt x="119318" y="808565"/>
                </a:lnTo>
                <a:lnTo>
                  <a:pt x="159985" y="787643"/>
                </a:lnTo>
                <a:lnTo>
                  <a:pt x="201417" y="766730"/>
                </a:lnTo>
                <a:lnTo>
                  <a:pt x="243807" y="745829"/>
                </a:lnTo>
                <a:lnTo>
                  <a:pt x="287346" y="724941"/>
                </a:lnTo>
                <a:lnTo>
                  <a:pt x="332224" y="704070"/>
                </a:lnTo>
                <a:lnTo>
                  <a:pt x="378635" y="683217"/>
                </a:lnTo>
                <a:lnTo>
                  <a:pt x="426770" y="662384"/>
                </a:lnTo>
                <a:lnTo>
                  <a:pt x="476819" y="641574"/>
                </a:lnTo>
                <a:lnTo>
                  <a:pt x="528974" y="620789"/>
                </a:lnTo>
                <a:lnTo>
                  <a:pt x="583427" y="600032"/>
                </a:lnTo>
                <a:lnTo>
                  <a:pt x="640370" y="579305"/>
                </a:lnTo>
                <a:lnTo>
                  <a:pt x="699993" y="558609"/>
                </a:lnTo>
                <a:lnTo>
                  <a:pt x="762489" y="537948"/>
                </a:lnTo>
                <a:lnTo>
                  <a:pt x="828049" y="517323"/>
                </a:lnTo>
                <a:lnTo>
                  <a:pt x="896864" y="496737"/>
                </a:lnTo>
                <a:lnTo>
                  <a:pt x="969125" y="476193"/>
                </a:lnTo>
                <a:lnTo>
                  <a:pt x="1045025" y="455691"/>
                </a:lnTo>
                <a:lnTo>
                  <a:pt x="1124420" y="434762"/>
                </a:lnTo>
                <a:lnTo>
                  <a:pt x="1206976" y="413029"/>
                </a:lnTo>
                <a:lnTo>
                  <a:pt x="1292584" y="390639"/>
                </a:lnTo>
                <a:lnTo>
                  <a:pt x="1381138" y="367739"/>
                </a:lnTo>
                <a:lnTo>
                  <a:pt x="1472532" y="344477"/>
                </a:lnTo>
                <a:lnTo>
                  <a:pt x="1566657" y="320999"/>
                </a:lnTo>
                <a:lnTo>
                  <a:pt x="1663407" y="297452"/>
                </a:lnTo>
                <a:lnTo>
                  <a:pt x="1762675" y="273984"/>
                </a:lnTo>
                <a:lnTo>
                  <a:pt x="1864354" y="250740"/>
                </a:lnTo>
                <a:lnTo>
                  <a:pt x="1968336" y="227869"/>
                </a:lnTo>
                <a:lnTo>
                  <a:pt x="2074515" y="205517"/>
                </a:lnTo>
                <a:lnTo>
                  <a:pt x="2182783" y="183831"/>
                </a:lnTo>
                <a:lnTo>
                  <a:pt x="2293034" y="162958"/>
                </a:lnTo>
                <a:lnTo>
                  <a:pt x="2405160" y="143045"/>
                </a:lnTo>
                <a:lnTo>
                  <a:pt x="2519054" y="124239"/>
                </a:lnTo>
                <a:lnTo>
                  <a:pt x="2634610" y="106687"/>
                </a:lnTo>
                <a:lnTo>
                  <a:pt x="2751719" y="90536"/>
                </a:lnTo>
                <a:lnTo>
                  <a:pt x="2870276" y="75933"/>
                </a:lnTo>
                <a:lnTo>
                  <a:pt x="2990173" y="63025"/>
                </a:lnTo>
                <a:lnTo>
                  <a:pt x="3111303" y="51958"/>
                </a:lnTo>
                <a:lnTo>
                  <a:pt x="3234319" y="42339"/>
                </a:lnTo>
                <a:lnTo>
                  <a:pt x="3359831" y="33678"/>
                </a:lnTo>
                <a:lnTo>
                  <a:pt x="3487723" y="25986"/>
                </a:lnTo>
                <a:lnTo>
                  <a:pt x="3617880" y="19272"/>
                </a:lnTo>
                <a:lnTo>
                  <a:pt x="3750186" y="13543"/>
                </a:lnTo>
                <a:lnTo>
                  <a:pt x="3884525" y="8809"/>
                </a:lnTo>
                <a:lnTo>
                  <a:pt x="4020781" y="5079"/>
                </a:lnTo>
                <a:lnTo>
                  <a:pt x="4158839" y="2361"/>
                </a:lnTo>
                <a:lnTo>
                  <a:pt x="4298583" y="665"/>
                </a:lnTo>
                <a:lnTo>
                  <a:pt x="4439897" y="0"/>
                </a:lnTo>
                <a:lnTo>
                  <a:pt x="4582666" y="373"/>
                </a:lnTo>
                <a:lnTo>
                  <a:pt x="4726773" y="1794"/>
                </a:lnTo>
                <a:lnTo>
                  <a:pt x="4872103" y="4273"/>
                </a:lnTo>
                <a:lnTo>
                  <a:pt x="5018541" y="7817"/>
                </a:lnTo>
                <a:lnTo>
                  <a:pt x="5165970" y="12436"/>
                </a:lnTo>
                <a:lnTo>
                  <a:pt x="5314275" y="18138"/>
                </a:lnTo>
                <a:lnTo>
                  <a:pt x="5463340" y="24932"/>
                </a:lnTo>
                <a:lnTo>
                  <a:pt x="5613050" y="32828"/>
                </a:lnTo>
                <a:lnTo>
                  <a:pt x="5763288" y="41834"/>
                </a:lnTo>
                <a:lnTo>
                  <a:pt x="5913939" y="51958"/>
                </a:lnTo>
                <a:lnTo>
                  <a:pt x="6069565" y="64195"/>
                </a:lnTo>
                <a:lnTo>
                  <a:pt x="6233905" y="79317"/>
                </a:lnTo>
                <a:lnTo>
                  <a:pt x="6405612" y="97004"/>
                </a:lnTo>
                <a:lnTo>
                  <a:pt x="6583334" y="116936"/>
                </a:lnTo>
                <a:lnTo>
                  <a:pt x="6765724" y="138791"/>
                </a:lnTo>
                <a:lnTo>
                  <a:pt x="6951431" y="162249"/>
                </a:lnTo>
                <a:lnTo>
                  <a:pt x="7139106" y="186989"/>
                </a:lnTo>
                <a:lnTo>
                  <a:pt x="7327400" y="212692"/>
                </a:lnTo>
                <a:lnTo>
                  <a:pt x="7514964" y="239035"/>
                </a:lnTo>
                <a:lnTo>
                  <a:pt x="7700448" y="265699"/>
                </a:lnTo>
                <a:lnTo>
                  <a:pt x="7882503" y="292364"/>
                </a:lnTo>
                <a:lnTo>
                  <a:pt x="8059779" y="318707"/>
                </a:lnTo>
                <a:lnTo>
                  <a:pt x="8230929" y="344409"/>
                </a:lnTo>
                <a:lnTo>
                  <a:pt x="8394601" y="369150"/>
                </a:lnTo>
                <a:lnTo>
                  <a:pt x="8549447" y="392608"/>
                </a:lnTo>
                <a:lnTo>
                  <a:pt x="8694117" y="414463"/>
                </a:lnTo>
                <a:lnTo>
                  <a:pt x="8827262" y="434394"/>
                </a:lnTo>
                <a:lnTo>
                  <a:pt x="8947534" y="452082"/>
                </a:lnTo>
                <a:lnTo>
                  <a:pt x="9053582" y="467204"/>
                </a:lnTo>
                <a:lnTo>
                  <a:pt x="9078271" y="470543"/>
                </a:lnTo>
              </a:path>
            </a:pathLst>
          </a:cu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9" name="bk object 40">
            <a:extLst>
              <a:ext uri="{FF2B5EF4-FFF2-40B4-BE49-F238E27FC236}">
                <a16:creationId xmlns:a16="http://schemas.microsoft.com/office/drawing/2014/main" id="{33CD5368-7D75-EE4C-0A44-729E8834A497}"/>
              </a:ext>
            </a:extLst>
          </p:cNvPr>
          <p:cNvSpPr>
            <a:spLocks/>
          </p:cNvSpPr>
          <p:nvPr/>
        </p:nvSpPr>
        <p:spPr bwMode="auto">
          <a:xfrm>
            <a:off x="71438" y="5640388"/>
            <a:ext cx="4006850" cy="1211262"/>
          </a:xfrm>
          <a:custGeom>
            <a:avLst/>
            <a:gdLst>
              <a:gd name="T0" fmla="*/ 0 w 3004820"/>
              <a:gd name="T1" fmla="*/ 0 h 1211579"/>
              <a:gd name="T2" fmla="*/ 6974722 w 3004820"/>
              <a:gd name="T3" fmla="*/ 74962 h 1211579"/>
              <a:gd name="T4" fmla="*/ 13939830 w 3004820"/>
              <a:gd name="T5" fmla="*/ 149717 h 1211579"/>
              <a:gd name="T6" fmla="*/ 20885659 w 3004820"/>
              <a:gd name="T7" fmla="*/ 224018 h 1211579"/>
              <a:gd name="T8" fmla="*/ 27802463 w 3004820"/>
              <a:gd name="T9" fmla="*/ 297671 h 1211579"/>
              <a:gd name="T10" fmla="*/ 34680645 w 3004820"/>
              <a:gd name="T11" fmla="*/ 370443 h 1211579"/>
              <a:gd name="T12" fmla="*/ 41510488 w 3004820"/>
              <a:gd name="T13" fmla="*/ 442112 h 1211579"/>
              <a:gd name="T14" fmla="*/ 48282302 w 3004820"/>
              <a:gd name="T15" fmla="*/ 512470 h 1211579"/>
              <a:gd name="T16" fmla="*/ 54986509 w 3004820"/>
              <a:gd name="T17" fmla="*/ 581286 h 1211579"/>
              <a:gd name="T18" fmla="*/ 61613342 w 3004820"/>
              <a:gd name="T19" fmla="*/ 648343 h 1211579"/>
              <a:gd name="T20" fmla="*/ 68153131 w 3004820"/>
              <a:gd name="T21" fmla="*/ 713425 h 1211579"/>
              <a:gd name="T22" fmla="*/ 74596271 w 3004820"/>
              <a:gd name="T23" fmla="*/ 776311 h 1211579"/>
              <a:gd name="T24" fmla="*/ 80933079 w 3004820"/>
              <a:gd name="T25" fmla="*/ 836779 h 1211579"/>
              <a:gd name="T26" fmla="*/ 87153747 w 3004820"/>
              <a:gd name="T27" fmla="*/ 894611 h 1211579"/>
              <a:gd name="T28" fmla="*/ 93248828 w 3004820"/>
              <a:gd name="T29" fmla="*/ 949586 h 1211579"/>
              <a:gd name="T30" fmla="*/ 99208480 w 3004820"/>
              <a:gd name="T31" fmla="*/ 1001488 h 1211579"/>
              <a:gd name="T32" fmla="*/ 105023108 w 3004820"/>
              <a:gd name="T33" fmla="*/ 1050093 h 1211579"/>
              <a:gd name="T34" fmla="*/ 110682955 w 3004820"/>
              <a:gd name="T35" fmla="*/ 1095183 h 1211579"/>
              <a:gd name="T36" fmla="*/ 116178468 w 3004820"/>
              <a:gd name="T37" fmla="*/ 1136539 h 1211579"/>
              <a:gd name="T38" fmla="*/ 121499897 w 3004820"/>
              <a:gd name="T39" fmla="*/ 1173940 h 1211579"/>
              <a:gd name="T40" fmla="*/ 126637585 w 3004820"/>
              <a:gd name="T41" fmla="*/ 1207166 h 12115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004820" h="1211579">
                <a:moveTo>
                  <a:pt x="0" y="0"/>
                </a:moveTo>
                <a:lnTo>
                  <a:pt x="165473" y="75222"/>
                </a:lnTo>
                <a:lnTo>
                  <a:pt x="330718" y="150224"/>
                </a:lnTo>
                <a:lnTo>
                  <a:pt x="495505" y="224785"/>
                </a:lnTo>
                <a:lnTo>
                  <a:pt x="659604" y="298685"/>
                </a:lnTo>
                <a:lnTo>
                  <a:pt x="822786" y="371704"/>
                </a:lnTo>
                <a:lnTo>
                  <a:pt x="984822" y="443620"/>
                </a:lnTo>
                <a:lnTo>
                  <a:pt x="1145481" y="514214"/>
                </a:lnTo>
                <a:lnTo>
                  <a:pt x="1304536" y="583265"/>
                </a:lnTo>
                <a:lnTo>
                  <a:pt x="1461755" y="650553"/>
                </a:lnTo>
                <a:lnTo>
                  <a:pt x="1616910" y="715856"/>
                </a:lnTo>
                <a:lnTo>
                  <a:pt x="1769771" y="778956"/>
                </a:lnTo>
                <a:lnTo>
                  <a:pt x="1920109" y="839630"/>
                </a:lnTo>
                <a:lnTo>
                  <a:pt x="2067693" y="897659"/>
                </a:lnTo>
                <a:lnTo>
                  <a:pt x="2212296" y="952823"/>
                </a:lnTo>
                <a:lnTo>
                  <a:pt x="2353687" y="1004901"/>
                </a:lnTo>
                <a:lnTo>
                  <a:pt x="2491637" y="1053671"/>
                </a:lnTo>
                <a:lnTo>
                  <a:pt x="2625915" y="1098915"/>
                </a:lnTo>
                <a:lnTo>
                  <a:pt x="2756294" y="1140412"/>
                </a:lnTo>
                <a:lnTo>
                  <a:pt x="2882543" y="1177940"/>
                </a:lnTo>
                <a:lnTo>
                  <a:pt x="3004433" y="1211280"/>
                </a:lnTo>
              </a:path>
            </a:pathLst>
          </a:custGeom>
          <a:noFill/>
          <a:ln w="6349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" name="bk object 41">
            <a:extLst>
              <a:ext uri="{FF2B5EF4-FFF2-40B4-BE49-F238E27FC236}">
                <a16:creationId xmlns:a16="http://schemas.microsoft.com/office/drawing/2014/main" id="{4AA0318A-9475-524C-68AB-359E010ABCFC}"/>
              </a:ext>
            </a:extLst>
          </p:cNvPr>
          <p:cNvSpPr>
            <a:spLocks/>
          </p:cNvSpPr>
          <p:nvPr/>
        </p:nvSpPr>
        <p:spPr bwMode="auto">
          <a:xfrm>
            <a:off x="87313" y="5284788"/>
            <a:ext cx="12104687" cy="1466850"/>
          </a:xfrm>
          <a:custGeom>
            <a:avLst/>
            <a:gdLst>
              <a:gd name="T0" fmla="*/ 1806799 w 9078595"/>
              <a:gd name="T1" fmla="*/ 14919 h 1467484"/>
              <a:gd name="T2" fmla="*/ 5451589 w 9078595"/>
              <a:gd name="T3" fmla="*/ 44880 h 1467484"/>
              <a:gd name="T4" fmla="*/ 9189705 w 9078595"/>
              <a:gd name="T5" fmla="*/ 75229 h 1467484"/>
              <a:gd name="T6" fmla="*/ 13083372 w 9078595"/>
              <a:gd name="T7" fmla="*/ 106260 h 1467484"/>
              <a:gd name="T8" fmla="*/ 17194820 w 9078595"/>
              <a:gd name="T9" fmla="*/ 138214 h 1467484"/>
              <a:gd name="T10" fmla="*/ 21586365 w 9078595"/>
              <a:gd name="T11" fmla="*/ 171372 h 1467484"/>
              <a:gd name="T12" fmla="*/ 26320103 w 9078595"/>
              <a:gd name="T13" fmla="*/ 205988 h 1467484"/>
              <a:gd name="T14" fmla="*/ 31458325 w 9078595"/>
              <a:gd name="T15" fmla="*/ 242331 h 1467484"/>
              <a:gd name="T16" fmla="*/ 37063293 w 9078595"/>
              <a:gd name="T17" fmla="*/ 280671 h 1467484"/>
              <a:gd name="T18" fmla="*/ 43197222 w 9078595"/>
              <a:gd name="T19" fmla="*/ 321275 h 1467484"/>
              <a:gd name="T20" fmla="*/ 49924760 w 9078595"/>
              <a:gd name="T21" fmla="*/ 364615 h 1467484"/>
              <a:gd name="T22" fmla="*/ 57271402 w 9078595"/>
              <a:gd name="T23" fmla="*/ 411860 h 1467484"/>
              <a:gd name="T24" fmla="*/ 65170265 w 9078595"/>
              <a:gd name="T25" fmla="*/ 462436 h 1467484"/>
              <a:gd name="T26" fmla="*/ 73546486 w 9078595"/>
              <a:gd name="T27" fmla="*/ 515493 h 1467484"/>
              <a:gd name="T28" fmla="*/ 82324983 w 9078595"/>
              <a:gd name="T29" fmla="*/ 570179 h 1467484"/>
              <a:gd name="T30" fmla="*/ 91430903 w 9078595"/>
              <a:gd name="T31" fmla="*/ 625646 h 1467484"/>
              <a:gd name="T32" fmla="*/ 100789204 w 9078595"/>
              <a:gd name="T33" fmla="*/ 681042 h 1467484"/>
              <a:gd name="T34" fmla="*/ 110324851 w 9078595"/>
              <a:gd name="T35" fmla="*/ 735518 h 1467484"/>
              <a:gd name="T36" fmla="*/ 119962988 w 9078595"/>
              <a:gd name="T37" fmla="*/ 788221 h 1467484"/>
              <a:gd name="T38" fmla="*/ 129628560 w 9078595"/>
              <a:gd name="T39" fmla="*/ 838304 h 1467484"/>
              <a:gd name="T40" fmla="*/ 139320415 w 9078595"/>
              <a:gd name="T41" fmla="*/ 885452 h 1467484"/>
              <a:gd name="T42" fmla="*/ 149395218 w 9078595"/>
              <a:gd name="T43" fmla="*/ 932220 h 1467484"/>
              <a:gd name="T44" fmla="*/ 159824580 w 9078595"/>
              <a:gd name="T45" fmla="*/ 978705 h 1467484"/>
              <a:gd name="T46" fmla="*/ 170505017 w 9078595"/>
              <a:gd name="T47" fmla="*/ 1024480 h 1467484"/>
              <a:gd name="T48" fmla="*/ 181333155 w 9078595"/>
              <a:gd name="T49" fmla="*/ 1069126 h 1467484"/>
              <a:gd name="T50" fmla="*/ 192205682 w 9078595"/>
              <a:gd name="T51" fmla="*/ 1112209 h 1467484"/>
              <a:gd name="T52" fmla="*/ 203019045 w 9078595"/>
              <a:gd name="T53" fmla="*/ 1153310 h 1467484"/>
              <a:gd name="T54" fmla="*/ 213669982 w 9078595"/>
              <a:gd name="T55" fmla="*/ 1192002 h 1467484"/>
              <a:gd name="T56" fmla="*/ 224055068 w 9078595"/>
              <a:gd name="T57" fmla="*/ 1227859 h 1467484"/>
              <a:gd name="T58" fmla="*/ 234070922 w 9078595"/>
              <a:gd name="T59" fmla="*/ 1260458 h 1467484"/>
              <a:gd name="T60" fmla="*/ 243697670 w 9078595"/>
              <a:gd name="T61" fmla="*/ 1289443 h 1467484"/>
              <a:gd name="T62" fmla="*/ 253339943 w 9078595"/>
              <a:gd name="T63" fmla="*/ 1315103 h 1467484"/>
              <a:gd name="T64" fmla="*/ 262983848 w 9078595"/>
              <a:gd name="T65" fmla="*/ 1337764 h 1467484"/>
              <a:gd name="T66" fmla="*/ 272530325 w 9078595"/>
              <a:gd name="T67" fmla="*/ 1357707 h 1467484"/>
              <a:gd name="T68" fmla="*/ 281880388 w 9078595"/>
              <a:gd name="T69" fmla="*/ 1375221 h 1467484"/>
              <a:gd name="T70" fmla="*/ 290935088 w 9078595"/>
              <a:gd name="T71" fmla="*/ 1390583 h 1467484"/>
              <a:gd name="T72" fmla="*/ 299595340 w 9078595"/>
              <a:gd name="T73" fmla="*/ 1404082 h 1467484"/>
              <a:gd name="T74" fmla="*/ 307762118 w 9078595"/>
              <a:gd name="T75" fmla="*/ 1415996 h 1467484"/>
              <a:gd name="T76" fmla="*/ 315336515 w 9078595"/>
              <a:gd name="T77" fmla="*/ 1426613 h 1467484"/>
              <a:gd name="T78" fmla="*/ 322219479 w 9078595"/>
              <a:gd name="T79" fmla="*/ 1436214 h 1467484"/>
              <a:gd name="T80" fmla="*/ 328309208 w 9078595"/>
              <a:gd name="T81" fmla="*/ 1444833 h 1467484"/>
              <a:gd name="T82" fmla="*/ 333566928 w 9078595"/>
              <a:gd name="T83" fmla="*/ 1451263 h 1467484"/>
              <a:gd name="T84" fmla="*/ 338097567 w 9078595"/>
              <a:gd name="T85" fmla="*/ 1455576 h 1467484"/>
              <a:gd name="T86" fmla="*/ 342019518 w 9078595"/>
              <a:gd name="T87" fmla="*/ 1458087 h 1467484"/>
              <a:gd name="T88" fmla="*/ 345451340 w 9078595"/>
              <a:gd name="T89" fmla="*/ 1459114 h 1467484"/>
              <a:gd name="T90" fmla="*/ 348511444 w 9078595"/>
              <a:gd name="T91" fmla="*/ 1458979 h 1467484"/>
              <a:gd name="T92" fmla="*/ 353990053 w 9078595"/>
              <a:gd name="T93" fmla="*/ 1456496 h 1467484"/>
              <a:gd name="T94" fmla="*/ 358004135 w 9078595"/>
              <a:gd name="T95" fmla="*/ 1453953 h 1467484"/>
              <a:gd name="T96" fmla="*/ 360856995 w 9078595"/>
              <a:gd name="T97" fmla="*/ 1452530 h 1467484"/>
              <a:gd name="T98" fmla="*/ 365134374 w 9078595"/>
              <a:gd name="T99" fmla="*/ 1450001 h 1467484"/>
              <a:gd name="T100" fmla="*/ 370334441 w 9078595"/>
              <a:gd name="T101" fmla="*/ 1444563 h 1467484"/>
              <a:gd name="T102" fmla="*/ 375085854 w 9078595"/>
              <a:gd name="T103" fmla="*/ 1437284 h 1467484"/>
              <a:gd name="T104" fmla="*/ 379526683 w 9078595"/>
              <a:gd name="T105" fmla="*/ 1428728 h 1467484"/>
              <a:gd name="T106" fmla="*/ 382082494 w 9078595"/>
              <a:gd name="T107" fmla="*/ 1423254 h 146748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078595" h="1467484">
                <a:moveTo>
                  <a:pt x="0" y="0"/>
                </a:moveTo>
                <a:lnTo>
                  <a:pt x="42930" y="14997"/>
                </a:lnTo>
                <a:lnTo>
                  <a:pt x="86045" y="30029"/>
                </a:lnTo>
                <a:lnTo>
                  <a:pt x="129530" y="45127"/>
                </a:lnTo>
                <a:lnTo>
                  <a:pt x="173569" y="60326"/>
                </a:lnTo>
                <a:lnTo>
                  <a:pt x="218347" y="75658"/>
                </a:lnTo>
                <a:lnTo>
                  <a:pt x="264049" y="91158"/>
                </a:lnTo>
                <a:lnTo>
                  <a:pt x="310861" y="106858"/>
                </a:lnTo>
                <a:lnTo>
                  <a:pt x="358966" y="122792"/>
                </a:lnTo>
                <a:lnTo>
                  <a:pt x="408549" y="138994"/>
                </a:lnTo>
                <a:lnTo>
                  <a:pt x="459796" y="155497"/>
                </a:lnTo>
                <a:lnTo>
                  <a:pt x="512891" y="172334"/>
                </a:lnTo>
                <a:lnTo>
                  <a:pt x="568019" y="189539"/>
                </a:lnTo>
                <a:lnTo>
                  <a:pt x="625365" y="207145"/>
                </a:lnTo>
                <a:lnTo>
                  <a:pt x="685113" y="225187"/>
                </a:lnTo>
                <a:lnTo>
                  <a:pt x="747449" y="243696"/>
                </a:lnTo>
                <a:lnTo>
                  <a:pt x="812557" y="262707"/>
                </a:lnTo>
                <a:lnTo>
                  <a:pt x="880623" y="282253"/>
                </a:lnTo>
                <a:lnTo>
                  <a:pt x="951830" y="302368"/>
                </a:lnTo>
                <a:lnTo>
                  <a:pt x="1026365" y="323084"/>
                </a:lnTo>
                <a:lnTo>
                  <a:pt x="1104411" y="344436"/>
                </a:lnTo>
                <a:lnTo>
                  <a:pt x="1186211" y="366669"/>
                </a:lnTo>
                <a:lnTo>
                  <a:pt x="1271737" y="389952"/>
                </a:lnTo>
                <a:lnTo>
                  <a:pt x="1360767" y="414180"/>
                </a:lnTo>
                <a:lnTo>
                  <a:pt x="1453077" y="439246"/>
                </a:lnTo>
                <a:lnTo>
                  <a:pt x="1548444" y="465041"/>
                </a:lnTo>
                <a:lnTo>
                  <a:pt x="1646647" y="491461"/>
                </a:lnTo>
                <a:lnTo>
                  <a:pt x="1747463" y="518397"/>
                </a:lnTo>
                <a:lnTo>
                  <a:pt x="1850668" y="545743"/>
                </a:lnTo>
                <a:lnTo>
                  <a:pt x="1956040" y="573392"/>
                </a:lnTo>
                <a:lnTo>
                  <a:pt x="2063357" y="601237"/>
                </a:lnTo>
                <a:lnTo>
                  <a:pt x="2172396" y="629171"/>
                </a:lnTo>
                <a:lnTo>
                  <a:pt x="2282934" y="657087"/>
                </a:lnTo>
                <a:lnTo>
                  <a:pt x="2394749" y="684879"/>
                </a:lnTo>
                <a:lnTo>
                  <a:pt x="2507617" y="712439"/>
                </a:lnTo>
                <a:lnTo>
                  <a:pt x="2621316" y="739661"/>
                </a:lnTo>
                <a:lnTo>
                  <a:pt x="2735624" y="766437"/>
                </a:lnTo>
                <a:lnTo>
                  <a:pt x="2850318" y="792661"/>
                </a:lnTo>
                <a:lnTo>
                  <a:pt x="2965175" y="818227"/>
                </a:lnTo>
                <a:lnTo>
                  <a:pt x="3079972" y="843026"/>
                </a:lnTo>
                <a:lnTo>
                  <a:pt x="3194488" y="866952"/>
                </a:lnTo>
                <a:lnTo>
                  <a:pt x="3310250" y="890441"/>
                </a:lnTo>
                <a:lnTo>
                  <a:pt x="3428732" y="913965"/>
                </a:lnTo>
                <a:lnTo>
                  <a:pt x="3549627" y="937471"/>
                </a:lnTo>
                <a:lnTo>
                  <a:pt x="3672628" y="960907"/>
                </a:lnTo>
                <a:lnTo>
                  <a:pt x="3797428" y="984218"/>
                </a:lnTo>
                <a:lnTo>
                  <a:pt x="3923719" y="1007351"/>
                </a:lnTo>
                <a:lnTo>
                  <a:pt x="4051195" y="1030252"/>
                </a:lnTo>
                <a:lnTo>
                  <a:pt x="4179548" y="1052869"/>
                </a:lnTo>
                <a:lnTo>
                  <a:pt x="4308472" y="1075147"/>
                </a:lnTo>
                <a:lnTo>
                  <a:pt x="4437659" y="1097033"/>
                </a:lnTo>
                <a:lnTo>
                  <a:pt x="4566802" y="1118475"/>
                </a:lnTo>
                <a:lnTo>
                  <a:pt x="4695594" y="1139417"/>
                </a:lnTo>
                <a:lnTo>
                  <a:pt x="4823728" y="1159807"/>
                </a:lnTo>
                <a:lnTo>
                  <a:pt x="4950897" y="1179592"/>
                </a:lnTo>
                <a:lnTo>
                  <a:pt x="5076794" y="1198717"/>
                </a:lnTo>
                <a:lnTo>
                  <a:pt x="5201112" y="1217130"/>
                </a:lnTo>
                <a:lnTo>
                  <a:pt x="5323543" y="1234776"/>
                </a:lnTo>
                <a:lnTo>
                  <a:pt x="5443781" y="1251603"/>
                </a:lnTo>
                <a:lnTo>
                  <a:pt x="5561519" y="1267558"/>
                </a:lnTo>
                <a:lnTo>
                  <a:pt x="5676449" y="1282585"/>
                </a:lnTo>
                <a:lnTo>
                  <a:pt x="5790250" y="1296707"/>
                </a:lnTo>
                <a:lnTo>
                  <a:pt x="5904649" y="1310004"/>
                </a:lnTo>
                <a:lnTo>
                  <a:pt x="6019351" y="1322511"/>
                </a:lnTo>
                <a:lnTo>
                  <a:pt x="6134063" y="1334265"/>
                </a:lnTo>
                <a:lnTo>
                  <a:pt x="6248490" y="1345299"/>
                </a:lnTo>
                <a:lnTo>
                  <a:pt x="6362339" y="1355651"/>
                </a:lnTo>
                <a:lnTo>
                  <a:pt x="6475315" y="1365356"/>
                </a:lnTo>
                <a:lnTo>
                  <a:pt x="6587124" y="1374450"/>
                </a:lnTo>
                <a:lnTo>
                  <a:pt x="6697472" y="1382967"/>
                </a:lnTo>
                <a:lnTo>
                  <a:pt x="6806066" y="1390944"/>
                </a:lnTo>
                <a:lnTo>
                  <a:pt x="6912611" y="1398417"/>
                </a:lnTo>
                <a:lnTo>
                  <a:pt x="7016813" y="1405421"/>
                </a:lnTo>
                <a:lnTo>
                  <a:pt x="7118378" y="1411991"/>
                </a:lnTo>
                <a:lnTo>
                  <a:pt x="7217012" y="1418163"/>
                </a:lnTo>
                <a:lnTo>
                  <a:pt x="7312421" y="1423973"/>
                </a:lnTo>
                <a:lnTo>
                  <a:pt x="7404311" y="1429457"/>
                </a:lnTo>
                <a:lnTo>
                  <a:pt x="7492388" y="1434650"/>
                </a:lnTo>
                <a:lnTo>
                  <a:pt x="7576358" y="1439587"/>
                </a:lnTo>
                <a:lnTo>
                  <a:pt x="7655927" y="1444305"/>
                </a:lnTo>
                <a:lnTo>
                  <a:pt x="7730801" y="1448838"/>
                </a:lnTo>
                <a:lnTo>
                  <a:pt x="7800619" y="1452972"/>
                </a:lnTo>
                <a:lnTo>
                  <a:pt x="7865416" y="1456492"/>
                </a:lnTo>
                <a:lnTo>
                  <a:pt x="7925542" y="1459439"/>
                </a:lnTo>
                <a:lnTo>
                  <a:pt x="7981349" y="1461853"/>
                </a:lnTo>
                <a:lnTo>
                  <a:pt x="8033190" y="1463775"/>
                </a:lnTo>
                <a:lnTo>
                  <a:pt x="8081415" y="1465244"/>
                </a:lnTo>
                <a:lnTo>
                  <a:pt x="8126376" y="1466300"/>
                </a:lnTo>
                <a:lnTo>
                  <a:pt x="8168426" y="1466983"/>
                </a:lnTo>
                <a:lnTo>
                  <a:pt x="8207916" y="1467334"/>
                </a:lnTo>
                <a:lnTo>
                  <a:pt x="8245198" y="1467393"/>
                </a:lnTo>
                <a:lnTo>
                  <a:pt x="8280624" y="1467199"/>
                </a:lnTo>
                <a:lnTo>
                  <a:pt x="8347312" y="1466215"/>
                </a:lnTo>
                <a:lnTo>
                  <a:pt x="8410796" y="1464702"/>
                </a:lnTo>
                <a:lnTo>
                  <a:pt x="8473890" y="1462982"/>
                </a:lnTo>
                <a:lnTo>
                  <a:pt x="8506170" y="1462144"/>
                </a:lnTo>
                <a:lnTo>
                  <a:pt x="8539407" y="1461374"/>
                </a:lnTo>
                <a:lnTo>
                  <a:pt x="8573954" y="1460713"/>
                </a:lnTo>
                <a:lnTo>
                  <a:pt x="8608787" y="1460032"/>
                </a:lnTo>
                <a:lnTo>
                  <a:pt x="8675585" y="1458170"/>
                </a:lnTo>
                <a:lnTo>
                  <a:pt x="8738899" y="1455703"/>
                </a:lnTo>
                <a:lnTo>
                  <a:pt x="8799138" y="1452701"/>
                </a:lnTo>
                <a:lnTo>
                  <a:pt x="8856712" y="1449236"/>
                </a:lnTo>
                <a:lnTo>
                  <a:pt x="8912031" y="1445380"/>
                </a:lnTo>
                <a:lnTo>
                  <a:pt x="8965505" y="1441203"/>
                </a:lnTo>
                <a:lnTo>
                  <a:pt x="9017545" y="1436777"/>
                </a:lnTo>
                <a:lnTo>
                  <a:pt x="9068559" y="1432174"/>
                </a:lnTo>
                <a:lnTo>
                  <a:pt x="9078271" y="1431271"/>
                </a:lnTo>
              </a:path>
            </a:pathLst>
          </a:cu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" name="bk object 42">
            <a:extLst>
              <a:ext uri="{FF2B5EF4-FFF2-40B4-BE49-F238E27FC236}">
                <a16:creationId xmlns:a16="http://schemas.microsoft.com/office/drawing/2014/main" id="{DF10393E-793A-E1E0-3C97-42B82347E3B2}"/>
              </a:ext>
            </a:extLst>
          </p:cNvPr>
          <p:cNvSpPr>
            <a:spLocks/>
          </p:cNvSpPr>
          <p:nvPr/>
        </p:nvSpPr>
        <p:spPr bwMode="auto">
          <a:xfrm>
            <a:off x="2952750" y="5137150"/>
            <a:ext cx="9239250" cy="1714500"/>
          </a:xfrm>
          <a:custGeom>
            <a:avLst/>
            <a:gdLst>
              <a:gd name="T0" fmla="*/ 4121601 w 6929120"/>
              <a:gd name="T1" fmla="*/ 1604752 h 1714500"/>
              <a:gd name="T2" fmla="*/ 10566771 w 6929120"/>
              <a:gd name="T3" fmla="*/ 1441719 h 1714500"/>
              <a:gd name="T4" fmla="*/ 15214061 w 6929120"/>
              <a:gd name="T5" fmla="*/ 1335109 h 1714500"/>
              <a:gd name="T6" fmla="*/ 18968917 w 6929120"/>
              <a:gd name="T7" fmla="*/ 1256750 h 1714500"/>
              <a:gd name="T8" fmla="*/ 23011042 w 6929120"/>
              <a:gd name="T9" fmla="*/ 1180097 h 1714500"/>
              <a:gd name="T10" fmla="*/ 27434069 w 6929120"/>
              <a:gd name="T11" fmla="*/ 1103695 h 1714500"/>
              <a:gd name="T12" fmla="*/ 32225054 w 6929120"/>
              <a:gd name="T13" fmla="*/ 1026866 h 1714500"/>
              <a:gd name="T14" fmla="*/ 37267173 w 6929120"/>
              <a:gd name="T15" fmla="*/ 951053 h 1714500"/>
              <a:gd name="T16" fmla="*/ 42443929 w 6929120"/>
              <a:gd name="T17" fmla="*/ 877698 h 1714500"/>
              <a:gd name="T18" fmla="*/ 47638508 w 6929120"/>
              <a:gd name="T19" fmla="*/ 808245 h 1714500"/>
              <a:gd name="T20" fmla="*/ 52734395 w 6929120"/>
              <a:gd name="T21" fmla="*/ 744136 h 1714500"/>
              <a:gd name="T22" fmla="*/ 57602171 w 6929120"/>
              <a:gd name="T23" fmla="*/ 686881 h 1714500"/>
              <a:gd name="T24" fmla="*/ 63485888 w 6929120"/>
              <a:gd name="T25" fmla="*/ 622880 h 1714500"/>
              <a:gd name="T26" fmla="*/ 71935756 w 6929120"/>
              <a:gd name="T27" fmla="*/ 544431 h 1714500"/>
              <a:gd name="T28" fmla="*/ 78140419 w 6929120"/>
              <a:gd name="T29" fmla="*/ 496356 h 1714500"/>
              <a:gd name="T30" fmla="*/ 83494563 w 6929120"/>
              <a:gd name="T31" fmla="*/ 458873 h 1714500"/>
              <a:gd name="T32" fmla="*/ 89739613 w 6929120"/>
              <a:gd name="T33" fmla="*/ 417772 h 1714500"/>
              <a:gd name="T34" fmla="*/ 97239746 w 6929120"/>
              <a:gd name="T35" fmla="*/ 372505 h 1714500"/>
              <a:gd name="T36" fmla="*/ 105667367 w 6929120"/>
              <a:gd name="T37" fmla="*/ 325058 h 1714500"/>
              <a:gd name="T38" fmla="*/ 114536413 w 6929120"/>
              <a:gd name="T39" fmla="*/ 277587 h 1714500"/>
              <a:gd name="T40" fmla="*/ 123360610 w 6929120"/>
              <a:gd name="T41" fmla="*/ 232251 h 1714500"/>
              <a:gd name="T42" fmla="*/ 131653915 w 6929120"/>
              <a:gd name="T43" fmla="*/ 191207 h 1714500"/>
              <a:gd name="T44" fmla="*/ 138930199 w 6929120"/>
              <a:gd name="T45" fmla="*/ 156613 h 1714500"/>
              <a:gd name="T46" fmla="*/ 144775955 w 6929120"/>
              <a:gd name="T47" fmla="*/ 130298 h 1714500"/>
              <a:gd name="T48" fmla="*/ 151940004 w 6929120"/>
              <a:gd name="T49" fmla="*/ 101947 h 1714500"/>
              <a:gd name="T50" fmla="*/ 158741336 w 6929120"/>
              <a:gd name="T51" fmla="*/ 83114 h 1714500"/>
              <a:gd name="T52" fmla="*/ 165252276 w 6929120"/>
              <a:gd name="T53" fmla="*/ 70270 h 1714500"/>
              <a:gd name="T54" fmla="*/ 170393106 w 6929120"/>
              <a:gd name="T55" fmla="*/ 60255 h 1714500"/>
              <a:gd name="T56" fmla="*/ 176436575 w 6929120"/>
              <a:gd name="T57" fmla="*/ 49480 h 1714500"/>
              <a:gd name="T58" fmla="*/ 183077102 w 6929120"/>
              <a:gd name="T59" fmla="*/ 38915 h 1714500"/>
              <a:gd name="T60" fmla="*/ 190061103 w 6929120"/>
              <a:gd name="T61" fmla="*/ 28921 h 1714500"/>
              <a:gd name="T62" fmla="*/ 197135003 w 6929120"/>
              <a:gd name="T63" fmla="*/ 19862 h 1714500"/>
              <a:gd name="T64" fmla="*/ 204045237 w 6929120"/>
              <a:gd name="T65" fmla="*/ 12099 h 1714500"/>
              <a:gd name="T66" fmla="*/ 210538197 w 6929120"/>
              <a:gd name="T67" fmla="*/ 5997 h 1714500"/>
              <a:gd name="T68" fmla="*/ 216781181 w 6929120"/>
              <a:gd name="T69" fmla="*/ 1987 h 1714500"/>
              <a:gd name="T70" fmla="*/ 223706501 w 6929120"/>
              <a:gd name="T71" fmla="*/ 215 h 1714500"/>
              <a:gd name="T72" fmla="*/ 230792045 w 6929120"/>
              <a:gd name="T73" fmla="*/ 115 h 1714500"/>
              <a:gd name="T74" fmla="*/ 237404943 w 6929120"/>
              <a:gd name="T75" fmla="*/ 1084 h 1714500"/>
              <a:gd name="T76" fmla="*/ 242912127 w 6929120"/>
              <a:gd name="T77" fmla="*/ 2522 h 1714500"/>
              <a:gd name="T78" fmla="*/ 248077504 w 6929120"/>
              <a:gd name="T79" fmla="*/ 4394 h 1714500"/>
              <a:gd name="T80" fmla="*/ 277748837 w 6929120"/>
              <a:gd name="T81" fmla="*/ 7815 h 1714500"/>
              <a:gd name="T82" fmla="*/ 283466568 w 6929120"/>
              <a:gd name="T83" fmla="*/ 15554 h 1714500"/>
              <a:gd name="T84" fmla="*/ 288854771 w 6929120"/>
              <a:gd name="T85" fmla="*/ 25027 h 1714500"/>
              <a:gd name="T86" fmla="*/ 290590716 w 6929120"/>
              <a:gd name="T87" fmla="*/ 28143 h 17145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929120" h="1714500">
                <a:moveTo>
                  <a:pt x="0" y="1714480"/>
                </a:moveTo>
                <a:lnTo>
                  <a:pt x="48751" y="1659572"/>
                </a:lnTo>
                <a:lnTo>
                  <a:pt x="97859" y="1604752"/>
                </a:lnTo>
                <a:lnTo>
                  <a:pt x="147680" y="1550111"/>
                </a:lnTo>
                <a:lnTo>
                  <a:pt x="198571" y="1495737"/>
                </a:lnTo>
                <a:lnTo>
                  <a:pt x="250888" y="1441719"/>
                </a:lnTo>
                <a:lnTo>
                  <a:pt x="304988" y="1388146"/>
                </a:lnTo>
                <a:lnTo>
                  <a:pt x="332819" y="1361555"/>
                </a:lnTo>
                <a:lnTo>
                  <a:pt x="361229" y="1335109"/>
                </a:lnTo>
                <a:lnTo>
                  <a:pt x="390263" y="1308818"/>
                </a:lnTo>
                <a:lnTo>
                  <a:pt x="419965" y="1282695"/>
                </a:lnTo>
                <a:lnTo>
                  <a:pt x="450381" y="1256750"/>
                </a:lnTo>
                <a:lnTo>
                  <a:pt x="481555" y="1230995"/>
                </a:lnTo>
                <a:lnTo>
                  <a:pt x="513531" y="1205440"/>
                </a:lnTo>
                <a:lnTo>
                  <a:pt x="546354" y="1180097"/>
                </a:lnTo>
                <a:lnTo>
                  <a:pt x="580218" y="1154766"/>
                </a:lnTo>
                <a:lnTo>
                  <a:pt x="615258" y="1129281"/>
                </a:lnTo>
                <a:lnTo>
                  <a:pt x="651371" y="1103695"/>
                </a:lnTo>
                <a:lnTo>
                  <a:pt x="688454" y="1078062"/>
                </a:lnTo>
                <a:lnTo>
                  <a:pt x="726406" y="1052434"/>
                </a:lnTo>
                <a:lnTo>
                  <a:pt x="765123" y="1026866"/>
                </a:lnTo>
                <a:lnTo>
                  <a:pt x="804502" y="1001411"/>
                </a:lnTo>
                <a:lnTo>
                  <a:pt x="844442" y="976122"/>
                </a:lnTo>
                <a:lnTo>
                  <a:pt x="884839" y="951053"/>
                </a:lnTo>
                <a:lnTo>
                  <a:pt x="925591" y="926257"/>
                </a:lnTo>
                <a:lnTo>
                  <a:pt x="966596" y="901787"/>
                </a:lnTo>
                <a:lnTo>
                  <a:pt x="1007751" y="877698"/>
                </a:lnTo>
                <a:lnTo>
                  <a:pt x="1048952" y="854042"/>
                </a:lnTo>
                <a:lnTo>
                  <a:pt x="1090099" y="830873"/>
                </a:lnTo>
                <a:lnTo>
                  <a:pt x="1131087" y="808245"/>
                </a:lnTo>
                <a:lnTo>
                  <a:pt x="1171815" y="786210"/>
                </a:lnTo>
                <a:lnTo>
                  <a:pt x="1212180" y="764823"/>
                </a:lnTo>
                <a:lnTo>
                  <a:pt x="1252079" y="744136"/>
                </a:lnTo>
                <a:lnTo>
                  <a:pt x="1291410" y="724203"/>
                </a:lnTo>
                <a:lnTo>
                  <a:pt x="1330070" y="705078"/>
                </a:lnTo>
                <a:lnTo>
                  <a:pt x="1367655" y="686881"/>
                </a:lnTo>
                <a:lnTo>
                  <a:pt x="1403966" y="669643"/>
                </a:lnTo>
                <a:lnTo>
                  <a:pt x="1439213" y="653284"/>
                </a:lnTo>
                <a:lnTo>
                  <a:pt x="1507353" y="622880"/>
                </a:lnTo>
                <a:lnTo>
                  <a:pt x="1573745" y="595031"/>
                </a:lnTo>
                <a:lnTo>
                  <a:pt x="1640063" y="569095"/>
                </a:lnTo>
                <a:lnTo>
                  <a:pt x="1707979" y="544431"/>
                </a:lnTo>
                <a:lnTo>
                  <a:pt x="1779166" y="520398"/>
                </a:lnTo>
                <a:lnTo>
                  <a:pt x="1816509" y="508418"/>
                </a:lnTo>
                <a:lnTo>
                  <a:pt x="1855297" y="496356"/>
                </a:lnTo>
                <a:lnTo>
                  <a:pt x="1895739" y="484131"/>
                </a:lnTo>
                <a:lnTo>
                  <a:pt x="1938044" y="471663"/>
                </a:lnTo>
                <a:lnTo>
                  <a:pt x="1982421" y="458873"/>
                </a:lnTo>
                <a:lnTo>
                  <a:pt x="2029079" y="445679"/>
                </a:lnTo>
                <a:lnTo>
                  <a:pt x="2078228" y="432003"/>
                </a:lnTo>
                <a:lnTo>
                  <a:pt x="2130698" y="417772"/>
                </a:lnTo>
                <a:lnTo>
                  <a:pt x="2186898" y="403058"/>
                </a:lnTo>
                <a:lnTo>
                  <a:pt x="2246399" y="387943"/>
                </a:lnTo>
                <a:lnTo>
                  <a:pt x="2308775" y="372505"/>
                </a:lnTo>
                <a:lnTo>
                  <a:pt x="2373598" y="356825"/>
                </a:lnTo>
                <a:lnTo>
                  <a:pt x="2440440" y="340983"/>
                </a:lnTo>
                <a:lnTo>
                  <a:pt x="2508873" y="325058"/>
                </a:lnTo>
                <a:lnTo>
                  <a:pt x="2578471" y="309130"/>
                </a:lnTo>
                <a:lnTo>
                  <a:pt x="2648806" y="293280"/>
                </a:lnTo>
                <a:lnTo>
                  <a:pt x="2719451" y="277587"/>
                </a:lnTo>
                <a:lnTo>
                  <a:pt x="2789977" y="262131"/>
                </a:lnTo>
                <a:lnTo>
                  <a:pt x="2859957" y="246992"/>
                </a:lnTo>
                <a:lnTo>
                  <a:pt x="2928965" y="232251"/>
                </a:lnTo>
                <a:lnTo>
                  <a:pt x="2996572" y="217986"/>
                </a:lnTo>
                <a:lnTo>
                  <a:pt x="3062351" y="204278"/>
                </a:lnTo>
                <a:lnTo>
                  <a:pt x="3125874" y="191207"/>
                </a:lnTo>
                <a:lnTo>
                  <a:pt x="3186714" y="178852"/>
                </a:lnTo>
                <a:lnTo>
                  <a:pt x="3244444" y="167295"/>
                </a:lnTo>
                <a:lnTo>
                  <a:pt x="3298636" y="156613"/>
                </a:lnTo>
                <a:lnTo>
                  <a:pt x="3348863" y="146888"/>
                </a:lnTo>
                <a:lnTo>
                  <a:pt x="3394992" y="138151"/>
                </a:lnTo>
                <a:lnTo>
                  <a:pt x="3437432" y="130298"/>
                </a:lnTo>
                <a:lnTo>
                  <a:pt x="3476560" y="123261"/>
                </a:lnTo>
                <a:lnTo>
                  <a:pt x="3546395" y="111372"/>
                </a:lnTo>
                <a:lnTo>
                  <a:pt x="3607529" y="101947"/>
                </a:lnTo>
                <a:lnTo>
                  <a:pt x="3662990" y="94453"/>
                </a:lnTo>
                <a:lnTo>
                  <a:pt x="3715808" y="88353"/>
                </a:lnTo>
                <a:lnTo>
                  <a:pt x="3769014" y="83114"/>
                </a:lnTo>
                <a:lnTo>
                  <a:pt x="3825636" y="78201"/>
                </a:lnTo>
                <a:lnTo>
                  <a:pt x="3888705" y="73078"/>
                </a:lnTo>
                <a:lnTo>
                  <a:pt x="3923604" y="70270"/>
                </a:lnTo>
                <a:lnTo>
                  <a:pt x="3961251" y="67210"/>
                </a:lnTo>
                <a:lnTo>
                  <a:pt x="4002024" y="63830"/>
                </a:lnTo>
                <a:lnTo>
                  <a:pt x="4045663" y="60255"/>
                </a:lnTo>
                <a:lnTo>
                  <a:pt x="4091547" y="56662"/>
                </a:lnTo>
                <a:lnTo>
                  <a:pt x="4139452" y="53066"/>
                </a:lnTo>
                <a:lnTo>
                  <a:pt x="4189154" y="49480"/>
                </a:lnTo>
                <a:lnTo>
                  <a:pt x="4240432" y="45917"/>
                </a:lnTo>
                <a:lnTo>
                  <a:pt x="4293062" y="42391"/>
                </a:lnTo>
                <a:lnTo>
                  <a:pt x="4346821" y="38915"/>
                </a:lnTo>
                <a:lnTo>
                  <a:pt x="4401486" y="35502"/>
                </a:lnTo>
                <a:lnTo>
                  <a:pt x="4456834" y="32166"/>
                </a:lnTo>
                <a:lnTo>
                  <a:pt x="4512643" y="28921"/>
                </a:lnTo>
                <a:lnTo>
                  <a:pt x="4568688" y="25779"/>
                </a:lnTo>
                <a:lnTo>
                  <a:pt x="4624748" y="22755"/>
                </a:lnTo>
                <a:lnTo>
                  <a:pt x="4680599" y="19862"/>
                </a:lnTo>
                <a:lnTo>
                  <a:pt x="4736018" y="17112"/>
                </a:lnTo>
                <a:lnTo>
                  <a:pt x="4790783" y="14520"/>
                </a:lnTo>
                <a:lnTo>
                  <a:pt x="4844670" y="12099"/>
                </a:lnTo>
                <a:lnTo>
                  <a:pt x="4897456" y="9863"/>
                </a:lnTo>
                <a:lnTo>
                  <a:pt x="4948918" y="7824"/>
                </a:lnTo>
                <a:lnTo>
                  <a:pt x="4998833" y="5997"/>
                </a:lnTo>
                <a:lnTo>
                  <a:pt x="5046980" y="4394"/>
                </a:lnTo>
                <a:lnTo>
                  <a:pt x="5095696" y="3053"/>
                </a:lnTo>
                <a:lnTo>
                  <a:pt x="5147061" y="1987"/>
                </a:lnTo>
                <a:lnTo>
                  <a:pt x="5200520" y="1173"/>
                </a:lnTo>
                <a:lnTo>
                  <a:pt x="5255515" y="590"/>
                </a:lnTo>
                <a:lnTo>
                  <a:pt x="5311489" y="215"/>
                </a:lnTo>
                <a:lnTo>
                  <a:pt x="5367886" y="26"/>
                </a:lnTo>
                <a:lnTo>
                  <a:pt x="5424149" y="0"/>
                </a:lnTo>
                <a:lnTo>
                  <a:pt x="5479722" y="115"/>
                </a:lnTo>
                <a:lnTo>
                  <a:pt x="5534048" y="349"/>
                </a:lnTo>
                <a:lnTo>
                  <a:pt x="5586571" y="679"/>
                </a:lnTo>
                <a:lnTo>
                  <a:pt x="5636733" y="1084"/>
                </a:lnTo>
                <a:lnTo>
                  <a:pt x="5683978" y="1541"/>
                </a:lnTo>
                <a:lnTo>
                  <a:pt x="5727750" y="2028"/>
                </a:lnTo>
                <a:lnTo>
                  <a:pt x="5767491" y="2522"/>
                </a:lnTo>
                <a:lnTo>
                  <a:pt x="5832656" y="3443"/>
                </a:lnTo>
                <a:lnTo>
                  <a:pt x="5875021" y="4127"/>
                </a:lnTo>
                <a:lnTo>
                  <a:pt x="5890133" y="4394"/>
                </a:lnTo>
                <a:lnTo>
                  <a:pt x="6495796" y="4394"/>
                </a:lnTo>
                <a:lnTo>
                  <a:pt x="6545803" y="5858"/>
                </a:lnTo>
                <a:lnTo>
                  <a:pt x="6594623" y="7815"/>
                </a:lnTo>
                <a:lnTo>
                  <a:pt x="6641897" y="10156"/>
                </a:lnTo>
                <a:lnTo>
                  <a:pt x="6687269" y="12772"/>
                </a:lnTo>
                <a:lnTo>
                  <a:pt x="6730380" y="15554"/>
                </a:lnTo>
                <a:lnTo>
                  <a:pt x="6770874" y="18394"/>
                </a:lnTo>
                <a:lnTo>
                  <a:pt x="6825926" y="22521"/>
                </a:lnTo>
                <a:lnTo>
                  <a:pt x="6858313" y="25027"/>
                </a:lnTo>
                <a:lnTo>
                  <a:pt x="6873078" y="26165"/>
                </a:lnTo>
                <a:lnTo>
                  <a:pt x="6886832" y="27208"/>
                </a:lnTo>
                <a:lnTo>
                  <a:pt x="6899529" y="28143"/>
                </a:lnTo>
                <a:lnTo>
                  <a:pt x="6919115" y="29588"/>
                </a:lnTo>
                <a:lnTo>
                  <a:pt x="6928865" y="30326"/>
                </a:lnTo>
              </a:path>
            </a:pathLst>
          </a:cu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" name="bk object 43">
            <a:extLst>
              <a:ext uri="{FF2B5EF4-FFF2-40B4-BE49-F238E27FC236}">
                <a16:creationId xmlns:a16="http://schemas.microsoft.com/office/drawing/2014/main" id="{FA9B2F86-96D3-F144-68FE-43F538DC39A4}"/>
              </a:ext>
            </a:extLst>
          </p:cNvPr>
          <p:cNvSpPr>
            <a:spLocks/>
          </p:cNvSpPr>
          <p:nvPr/>
        </p:nvSpPr>
        <p:spPr bwMode="auto">
          <a:xfrm>
            <a:off x="4235450" y="2749550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8 h 1607185"/>
              <a:gd name="T4" fmla="*/ 0 w 1395095"/>
              <a:gd name="T5" fmla="*/ 1211482 h 1607185"/>
              <a:gd name="T6" fmla="*/ 29574418 w 1395095"/>
              <a:gd name="T7" fmla="*/ 1619107 h 1607185"/>
              <a:gd name="T8" fmla="*/ 58714547 w 1395095"/>
              <a:gd name="T9" fmla="*/ 1213017 h 1607185"/>
              <a:gd name="T10" fmla="*/ 58875416 w 1395095"/>
              <a:gd name="T11" fmla="*/ 407494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3" name="bk object 44">
            <a:extLst>
              <a:ext uri="{FF2B5EF4-FFF2-40B4-BE49-F238E27FC236}">
                <a16:creationId xmlns:a16="http://schemas.microsoft.com/office/drawing/2014/main" id="{8B4D2378-304D-61A5-B6DC-D1ED374CC07E}"/>
              </a:ext>
            </a:extLst>
          </p:cNvPr>
          <p:cNvSpPr>
            <a:spLocks/>
          </p:cNvSpPr>
          <p:nvPr/>
        </p:nvSpPr>
        <p:spPr bwMode="auto">
          <a:xfrm>
            <a:off x="4235450" y="2749550"/>
            <a:ext cx="1860550" cy="1608138"/>
          </a:xfrm>
          <a:custGeom>
            <a:avLst/>
            <a:gdLst>
              <a:gd name="T0" fmla="*/ 166219 w 1395095"/>
              <a:gd name="T1" fmla="*/ 406088 h 1607185"/>
              <a:gd name="T2" fmla="*/ 29300991 w 1395095"/>
              <a:gd name="T3" fmla="*/ 0 h 1607185"/>
              <a:gd name="T4" fmla="*/ 58875416 w 1395095"/>
              <a:gd name="T5" fmla="*/ 407494 h 1607185"/>
              <a:gd name="T6" fmla="*/ 58714547 w 1395095"/>
              <a:gd name="T7" fmla="*/ 1213017 h 1607185"/>
              <a:gd name="T8" fmla="*/ 29574418 w 1395095"/>
              <a:gd name="T9" fmla="*/ 1619107 h 1607185"/>
              <a:gd name="T10" fmla="*/ 0 w 1395095"/>
              <a:gd name="T11" fmla="*/ 1211482 h 1607185"/>
              <a:gd name="T12" fmla="*/ 16621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4" name="bk object 45">
            <a:extLst>
              <a:ext uri="{FF2B5EF4-FFF2-40B4-BE49-F238E27FC236}">
                <a16:creationId xmlns:a16="http://schemas.microsoft.com/office/drawing/2014/main" id="{CC3C7EC9-876E-5E2F-1E90-0FD97D63CB61}"/>
              </a:ext>
            </a:extLst>
          </p:cNvPr>
          <p:cNvSpPr>
            <a:spLocks/>
          </p:cNvSpPr>
          <p:nvPr/>
        </p:nvSpPr>
        <p:spPr bwMode="auto">
          <a:xfrm>
            <a:off x="5200650" y="4016375"/>
            <a:ext cx="1860550" cy="1608138"/>
          </a:xfrm>
          <a:custGeom>
            <a:avLst/>
            <a:gdLst>
              <a:gd name="T0" fmla="*/ 166219 w 1395095"/>
              <a:gd name="T1" fmla="*/ 406089 h 1607185"/>
              <a:gd name="T2" fmla="*/ 29300960 w 1395095"/>
              <a:gd name="T3" fmla="*/ 0 h 1607185"/>
              <a:gd name="T4" fmla="*/ 58875416 w 1395095"/>
              <a:gd name="T5" fmla="*/ 407495 h 1607185"/>
              <a:gd name="T6" fmla="*/ 58714547 w 1395095"/>
              <a:gd name="T7" fmla="*/ 1213018 h 1607185"/>
              <a:gd name="T8" fmla="*/ 29574369 w 1395095"/>
              <a:gd name="T9" fmla="*/ 1619080 h 1607185"/>
              <a:gd name="T10" fmla="*/ 0 w 1395095"/>
              <a:gd name="T11" fmla="*/ 1211483 h 1607185"/>
              <a:gd name="T12" fmla="*/ 166219 w 1395095"/>
              <a:gd name="T13" fmla="*/ 406089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1"/>
                </a:moveTo>
                <a:lnTo>
                  <a:pt x="694054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1" y="1606651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5" name="bk object 46">
            <a:extLst>
              <a:ext uri="{FF2B5EF4-FFF2-40B4-BE49-F238E27FC236}">
                <a16:creationId xmlns:a16="http://schemas.microsoft.com/office/drawing/2014/main" id="{2A53844D-3120-99F5-A6F5-1CED6FB82211}"/>
              </a:ext>
            </a:extLst>
          </p:cNvPr>
          <p:cNvSpPr>
            <a:spLocks/>
          </p:cNvSpPr>
          <p:nvPr/>
        </p:nvSpPr>
        <p:spPr bwMode="auto">
          <a:xfrm>
            <a:off x="5213350" y="1482725"/>
            <a:ext cx="1860550" cy="1608138"/>
          </a:xfrm>
          <a:custGeom>
            <a:avLst/>
            <a:gdLst>
              <a:gd name="T0" fmla="*/ 29300960 w 1395095"/>
              <a:gd name="T1" fmla="*/ 0 h 1607185"/>
              <a:gd name="T2" fmla="*/ 166219 w 1395095"/>
              <a:gd name="T3" fmla="*/ 406088 h 1607185"/>
              <a:gd name="T4" fmla="*/ 0 w 1395095"/>
              <a:gd name="T5" fmla="*/ 1211482 h 1607185"/>
              <a:gd name="T6" fmla="*/ 29574369 w 1395095"/>
              <a:gd name="T7" fmla="*/ 1619107 h 1607185"/>
              <a:gd name="T8" fmla="*/ 58714547 w 1395095"/>
              <a:gd name="T9" fmla="*/ 1213017 h 1607185"/>
              <a:gd name="T10" fmla="*/ 58875416 w 1395095"/>
              <a:gd name="T11" fmla="*/ 407494 h 1607185"/>
              <a:gd name="T12" fmla="*/ 29300960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4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1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6" name="bk object 47">
            <a:extLst>
              <a:ext uri="{FF2B5EF4-FFF2-40B4-BE49-F238E27FC236}">
                <a16:creationId xmlns:a16="http://schemas.microsoft.com/office/drawing/2014/main" id="{0559226B-1E0E-B425-0BC8-4E87144B566E}"/>
              </a:ext>
            </a:extLst>
          </p:cNvPr>
          <p:cNvSpPr>
            <a:spLocks/>
          </p:cNvSpPr>
          <p:nvPr/>
        </p:nvSpPr>
        <p:spPr bwMode="auto">
          <a:xfrm>
            <a:off x="5213350" y="1482725"/>
            <a:ext cx="1860550" cy="1608138"/>
          </a:xfrm>
          <a:custGeom>
            <a:avLst/>
            <a:gdLst>
              <a:gd name="T0" fmla="*/ 166219 w 1395095"/>
              <a:gd name="T1" fmla="*/ 406088 h 1607185"/>
              <a:gd name="T2" fmla="*/ 29300960 w 1395095"/>
              <a:gd name="T3" fmla="*/ 0 h 1607185"/>
              <a:gd name="T4" fmla="*/ 58875416 w 1395095"/>
              <a:gd name="T5" fmla="*/ 407494 h 1607185"/>
              <a:gd name="T6" fmla="*/ 58714547 w 1395095"/>
              <a:gd name="T7" fmla="*/ 1213017 h 1607185"/>
              <a:gd name="T8" fmla="*/ 29574369 w 1395095"/>
              <a:gd name="T9" fmla="*/ 1619107 h 1607185"/>
              <a:gd name="T10" fmla="*/ 0 w 1395095"/>
              <a:gd name="T11" fmla="*/ 1211482 h 1607185"/>
              <a:gd name="T12" fmla="*/ 16621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0"/>
                </a:moveTo>
                <a:lnTo>
                  <a:pt x="694054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1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7" name="bk object 48">
            <a:extLst>
              <a:ext uri="{FF2B5EF4-FFF2-40B4-BE49-F238E27FC236}">
                <a16:creationId xmlns:a16="http://schemas.microsoft.com/office/drawing/2014/main" id="{9333B3A6-F8BA-1113-64BF-DE0C84542BDD}"/>
              </a:ext>
            </a:extLst>
          </p:cNvPr>
          <p:cNvSpPr>
            <a:spLocks/>
          </p:cNvSpPr>
          <p:nvPr/>
        </p:nvSpPr>
        <p:spPr bwMode="auto">
          <a:xfrm>
            <a:off x="4210050" y="215900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9 h 1607185"/>
              <a:gd name="T4" fmla="*/ 0 w 1395095"/>
              <a:gd name="T5" fmla="*/ 1211483 h 1607185"/>
              <a:gd name="T6" fmla="*/ 29574418 w 1395095"/>
              <a:gd name="T7" fmla="*/ 1619107 h 1607185"/>
              <a:gd name="T8" fmla="*/ 58714547 w 1395095"/>
              <a:gd name="T9" fmla="*/ 1213018 h 1607185"/>
              <a:gd name="T10" fmla="*/ 58875416 w 1395095"/>
              <a:gd name="T11" fmla="*/ 407495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1"/>
                </a:lnTo>
                <a:lnTo>
                  <a:pt x="0" y="1202182"/>
                </a:lnTo>
                <a:lnTo>
                  <a:pt x="700532" y="1606677"/>
                </a:lnTo>
                <a:lnTo>
                  <a:pt x="1390777" y="1203706"/>
                </a:lnTo>
                <a:lnTo>
                  <a:pt x="1394587" y="404368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8" name="bk object 49">
            <a:extLst>
              <a:ext uri="{FF2B5EF4-FFF2-40B4-BE49-F238E27FC236}">
                <a16:creationId xmlns:a16="http://schemas.microsoft.com/office/drawing/2014/main" id="{02C6294C-7C07-FBC6-0BB7-F43F0101BDF7}"/>
              </a:ext>
            </a:extLst>
          </p:cNvPr>
          <p:cNvSpPr>
            <a:spLocks/>
          </p:cNvSpPr>
          <p:nvPr/>
        </p:nvSpPr>
        <p:spPr bwMode="auto">
          <a:xfrm>
            <a:off x="4210050" y="215900"/>
            <a:ext cx="1860550" cy="1608138"/>
          </a:xfrm>
          <a:custGeom>
            <a:avLst/>
            <a:gdLst>
              <a:gd name="T0" fmla="*/ 166219 w 1395095"/>
              <a:gd name="T1" fmla="*/ 406089 h 1607185"/>
              <a:gd name="T2" fmla="*/ 29300991 w 1395095"/>
              <a:gd name="T3" fmla="*/ 0 h 1607185"/>
              <a:gd name="T4" fmla="*/ 58875416 w 1395095"/>
              <a:gd name="T5" fmla="*/ 407495 h 1607185"/>
              <a:gd name="T6" fmla="*/ 58714547 w 1395095"/>
              <a:gd name="T7" fmla="*/ 1213018 h 1607185"/>
              <a:gd name="T8" fmla="*/ 29574418 w 1395095"/>
              <a:gd name="T9" fmla="*/ 1619107 h 1607185"/>
              <a:gd name="T10" fmla="*/ 0 w 1395095"/>
              <a:gd name="T11" fmla="*/ 1211483 h 1607185"/>
              <a:gd name="T12" fmla="*/ 166219 w 1395095"/>
              <a:gd name="T13" fmla="*/ 406089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1"/>
                </a:moveTo>
                <a:lnTo>
                  <a:pt x="694055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2" y="1606677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" name="bk object 50">
            <a:extLst>
              <a:ext uri="{FF2B5EF4-FFF2-40B4-BE49-F238E27FC236}">
                <a16:creationId xmlns:a16="http://schemas.microsoft.com/office/drawing/2014/main" id="{A27D897D-0544-6030-39F7-185BD2865DC3}"/>
              </a:ext>
            </a:extLst>
          </p:cNvPr>
          <p:cNvSpPr>
            <a:spLocks/>
          </p:cNvSpPr>
          <p:nvPr/>
        </p:nvSpPr>
        <p:spPr bwMode="auto">
          <a:xfrm>
            <a:off x="6191250" y="5273675"/>
            <a:ext cx="1860550" cy="1584325"/>
          </a:xfrm>
          <a:custGeom>
            <a:avLst/>
            <a:gdLst>
              <a:gd name="T0" fmla="*/ 29300960 w 1395095"/>
              <a:gd name="T1" fmla="*/ 0 h 1584325"/>
              <a:gd name="T2" fmla="*/ 166219 w 1395095"/>
              <a:gd name="T3" fmla="*/ 402958 h 1584325"/>
              <a:gd name="T4" fmla="*/ 0 w 1395095"/>
              <a:gd name="T5" fmla="*/ 1202220 h 1584325"/>
              <a:gd name="T6" fmla="*/ 27904065 w 1395095"/>
              <a:gd name="T7" fmla="*/ 1583815 h 1584325"/>
              <a:gd name="T8" fmla="*/ 31226105 w 1395095"/>
              <a:gd name="T9" fmla="*/ 1583815 h 1584325"/>
              <a:gd name="T10" fmla="*/ 58714547 w 1395095"/>
              <a:gd name="T11" fmla="*/ 1203667 h 1584325"/>
              <a:gd name="T12" fmla="*/ 58875416 w 1395095"/>
              <a:gd name="T13" fmla="*/ 404406 h 1584325"/>
              <a:gd name="T14" fmla="*/ 29300960 w 1395095"/>
              <a:gd name="T15" fmla="*/ 0 h 15843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95095" h="1584325">
                <a:moveTo>
                  <a:pt x="694054" y="0"/>
                </a:moveTo>
                <a:lnTo>
                  <a:pt x="3937" y="402958"/>
                </a:lnTo>
                <a:lnTo>
                  <a:pt x="0" y="1202220"/>
                </a:lnTo>
                <a:lnTo>
                  <a:pt x="660966" y="1583815"/>
                </a:lnTo>
                <a:lnTo>
                  <a:pt x="739656" y="1583815"/>
                </a:lnTo>
                <a:lnTo>
                  <a:pt x="1390777" y="1203667"/>
                </a:lnTo>
                <a:lnTo>
                  <a:pt x="1394587" y="404406"/>
                </a:lnTo>
                <a:lnTo>
                  <a:pt x="6940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" name="bk object 51">
            <a:extLst>
              <a:ext uri="{FF2B5EF4-FFF2-40B4-BE49-F238E27FC236}">
                <a16:creationId xmlns:a16="http://schemas.microsoft.com/office/drawing/2014/main" id="{B9CD0A05-1735-05AF-76D2-83C647E31F06}"/>
              </a:ext>
            </a:extLst>
          </p:cNvPr>
          <p:cNvSpPr>
            <a:spLocks/>
          </p:cNvSpPr>
          <p:nvPr/>
        </p:nvSpPr>
        <p:spPr bwMode="auto">
          <a:xfrm>
            <a:off x="6197600" y="5273675"/>
            <a:ext cx="1854200" cy="1584325"/>
          </a:xfrm>
          <a:custGeom>
            <a:avLst/>
            <a:gdLst>
              <a:gd name="T0" fmla="*/ 0 w 1390650"/>
              <a:gd name="T1" fmla="*/ 402958 h 1584325"/>
              <a:gd name="T2" fmla="*/ 29048681 w 1390650"/>
              <a:gd name="T3" fmla="*/ 0 h 1584325"/>
              <a:gd name="T4" fmla="*/ 58535785 w 1390650"/>
              <a:gd name="T5" fmla="*/ 404406 h 1584325"/>
              <a:gd name="T6" fmla="*/ 58375380 w 1390650"/>
              <a:gd name="T7" fmla="*/ 1203667 h 1584325"/>
              <a:gd name="T8" fmla="*/ 30968185 w 1390650"/>
              <a:gd name="T9" fmla="*/ 1583815 h 1584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0650" h="1584325">
                <a:moveTo>
                  <a:pt x="0" y="402958"/>
                </a:moveTo>
                <a:lnTo>
                  <a:pt x="690117" y="0"/>
                </a:lnTo>
                <a:lnTo>
                  <a:pt x="1390650" y="404406"/>
                </a:lnTo>
                <a:lnTo>
                  <a:pt x="1386839" y="1203667"/>
                </a:lnTo>
                <a:lnTo>
                  <a:pt x="735719" y="1583815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" name="bk object 52">
            <a:extLst>
              <a:ext uri="{FF2B5EF4-FFF2-40B4-BE49-F238E27FC236}">
                <a16:creationId xmlns:a16="http://schemas.microsoft.com/office/drawing/2014/main" id="{E3DC054A-CF57-F8EC-BDF0-E5649D6C326A}"/>
              </a:ext>
            </a:extLst>
          </p:cNvPr>
          <p:cNvSpPr>
            <a:spLocks/>
          </p:cNvSpPr>
          <p:nvPr/>
        </p:nvSpPr>
        <p:spPr bwMode="auto">
          <a:xfrm>
            <a:off x="6191250" y="5676900"/>
            <a:ext cx="882650" cy="1181100"/>
          </a:xfrm>
          <a:custGeom>
            <a:avLst/>
            <a:gdLst>
              <a:gd name="T0" fmla="*/ 28347333 w 661035"/>
              <a:gd name="T1" fmla="*/ 1180857 h 1181100"/>
              <a:gd name="T2" fmla="*/ 0 w 661035"/>
              <a:gd name="T3" fmla="*/ 799261 h 1181100"/>
              <a:gd name="T4" fmla="*/ 168839 w 661035"/>
              <a:gd name="T5" fmla="*/ 0 h 11811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035" h="1181100">
                <a:moveTo>
                  <a:pt x="660966" y="1180857"/>
                </a:moveTo>
                <a:lnTo>
                  <a:pt x="0" y="79926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2" name="bk object 53">
            <a:extLst>
              <a:ext uri="{FF2B5EF4-FFF2-40B4-BE49-F238E27FC236}">
                <a16:creationId xmlns:a16="http://schemas.microsoft.com/office/drawing/2014/main" id="{2CCBCD82-F569-2045-BE3B-85FCF855A196}"/>
              </a:ext>
            </a:extLst>
          </p:cNvPr>
          <p:cNvSpPr>
            <a:spLocks/>
          </p:cNvSpPr>
          <p:nvPr/>
        </p:nvSpPr>
        <p:spPr bwMode="auto">
          <a:xfrm>
            <a:off x="98425" y="4006850"/>
            <a:ext cx="1069975" cy="1608138"/>
          </a:xfrm>
          <a:custGeom>
            <a:avLst/>
            <a:gdLst>
              <a:gd name="T0" fmla="*/ 4299077 w 802005"/>
              <a:gd name="T1" fmla="*/ 0 h 1607185"/>
              <a:gd name="T2" fmla="*/ 0 w 802005"/>
              <a:gd name="T3" fmla="*/ 63348 h 1607185"/>
              <a:gd name="T4" fmla="*/ 145268 w 802005"/>
              <a:gd name="T5" fmla="*/ 1557931 h 1607185"/>
              <a:gd name="T6" fmla="*/ 4570599 w 802005"/>
              <a:gd name="T7" fmla="*/ 1619080 h 1607185"/>
              <a:gd name="T8" fmla="*/ 33849205 w 802005"/>
              <a:gd name="T9" fmla="*/ 1213018 h 1607185"/>
              <a:gd name="T10" fmla="*/ 34014078 w 802005"/>
              <a:gd name="T11" fmla="*/ 407495 h 1607185"/>
              <a:gd name="T12" fmla="*/ 4299077 w 80200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2005" h="1607185">
                <a:moveTo>
                  <a:pt x="101349" y="0"/>
                </a:moveTo>
                <a:lnTo>
                  <a:pt x="0" y="62865"/>
                </a:lnTo>
                <a:lnTo>
                  <a:pt x="3425" y="1545971"/>
                </a:lnTo>
                <a:lnTo>
                  <a:pt x="107750" y="1606651"/>
                </a:lnTo>
                <a:lnTo>
                  <a:pt x="797982" y="1203706"/>
                </a:lnTo>
                <a:lnTo>
                  <a:pt x="801869" y="404368"/>
                </a:lnTo>
                <a:lnTo>
                  <a:pt x="1013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3" name="bk object 54">
            <a:extLst>
              <a:ext uri="{FF2B5EF4-FFF2-40B4-BE49-F238E27FC236}">
                <a16:creationId xmlns:a16="http://schemas.microsoft.com/office/drawing/2014/main" id="{5455CBD1-87BA-66FF-42F6-B293C0393D9B}"/>
              </a:ext>
            </a:extLst>
          </p:cNvPr>
          <p:cNvSpPr>
            <a:spLocks/>
          </p:cNvSpPr>
          <p:nvPr/>
        </p:nvSpPr>
        <p:spPr bwMode="auto">
          <a:xfrm>
            <a:off x="98425" y="4006850"/>
            <a:ext cx="1069975" cy="1608138"/>
          </a:xfrm>
          <a:custGeom>
            <a:avLst/>
            <a:gdLst>
              <a:gd name="T0" fmla="*/ 0 w 802005"/>
              <a:gd name="T1" fmla="*/ 63348 h 1607185"/>
              <a:gd name="T2" fmla="*/ 4299077 w 802005"/>
              <a:gd name="T3" fmla="*/ 0 h 1607185"/>
              <a:gd name="T4" fmla="*/ 34014078 w 802005"/>
              <a:gd name="T5" fmla="*/ 407495 h 1607185"/>
              <a:gd name="T6" fmla="*/ 33849205 w 802005"/>
              <a:gd name="T7" fmla="*/ 1213018 h 1607185"/>
              <a:gd name="T8" fmla="*/ 4570599 w 802005"/>
              <a:gd name="T9" fmla="*/ 1619080 h 1607185"/>
              <a:gd name="T10" fmla="*/ 145268 w 802005"/>
              <a:gd name="T11" fmla="*/ 1557931 h 1607185"/>
              <a:gd name="T12" fmla="*/ 0 w 802005"/>
              <a:gd name="T13" fmla="*/ 6334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2005" h="1607185">
                <a:moveTo>
                  <a:pt x="0" y="62865"/>
                </a:moveTo>
                <a:lnTo>
                  <a:pt x="101349" y="0"/>
                </a:lnTo>
                <a:lnTo>
                  <a:pt x="801869" y="404368"/>
                </a:lnTo>
                <a:lnTo>
                  <a:pt x="797982" y="1203706"/>
                </a:lnTo>
                <a:lnTo>
                  <a:pt x="107750" y="1606651"/>
                </a:lnTo>
                <a:lnTo>
                  <a:pt x="3425" y="1545971"/>
                </a:lnTo>
                <a:lnTo>
                  <a:pt x="0" y="62865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bk object 55">
            <a:extLst>
              <a:ext uri="{FF2B5EF4-FFF2-40B4-BE49-F238E27FC236}">
                <a16:creationId xmlns:a16="http://schemas.microsoft.com/office/drawing/2014/main" id="{D0CDE580-4574-BCF5-0284-527E2C58FA22}"/>
              </a:ext>
            </a:extLst>
          </p:cNvPr>
          <p:cNvSpPr>
            <a:spLocks/>
          </p:cNvSpPr>
          <p:nvPr/>
        </p:nvSpPr>
        <p:spPr bwMode="auto">
          <a:xfrm>
            <a:off x="279400" y="5292725"/>
            <a:ext cx="1854200" cy="1565275"/>
          </a:xfrm>
          <a:custGeom>
            <a:avLst/>
            <a:gdLst>
              <a:gd name="T0" fmla="*/ 0 w 1391285"/>
              <a:gd name="T1" fmla="*/ 402958 h 1565275"/>
              <a:gd name="T2" fmla="*/ 28881044 w 1391285"/>
              <a:gd name="T3" fmla="*/ 0 h 1565275"/>
              <a:gd name="T4" fmla="*/ 58191489 w 1391285"/>
              <a:gd name="T5" fmla="*/ 404406 h 1565275"/>
              <a:gd name="T6" fmla="*/ 58032107 w 1391285"/>
              <a:gd name="T7" fmla="*/ 1203667 h 1565275"/>
              <a:gd name="T8" fmla="*/ 32151410 w 1391285"/>
              <a:gd name="T9" fmla="*/ 1564765 h 15652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1285" h="1565275">
                <a:moveTo>
                  <a:pt x="0" y="402958"/>
                </a:moveTo>
                <a:lnTo>
                  <a:pt x="690219" y="0"/>
                </a:lnTo>
                <a:lnTo>
                  <a:pt x="1390700" y="404406"/>
                </a:lnTo>
                <a:lnTo>
                  <a:pt x="1386890" y="1203667"/>
                </a:lnTo>
                <a:lnTo>
                  <a:pt x="768376" y="1564765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" name="bk object 56">
            <a:extLst>
              <a:ext uri="{FF2B5EF4-FFF2-40B4-BE49-F238E27FC236}">
                <a16:creationId xmlns:a16="http://schemas.microsoft.com/office/drawing/2014/main" id="{95C714B5-8F75-31C2-11F7-F2C2E668CFDA}"/>
              </a:ext>
            </a:extLst>
          </p:cNvPr>
          <p:cNvSpPr>
            <a:spLocks/>
          </p:cNvSpPr>
          <p:nvPr/>
        </p:nvSpPr>
        <p:spPr bwMode="auto">
          <a:xfrm>
            <a:off x="273050" y="5695950"/>
            <a:ext cx="838200" cy="1162050"/>
          </a:xfrm>
          <a:custGeom>
            <a:avLst/>
            <a:gdLst>
              <a:gd name="T0" fmla="*/ 26781292 w 628015"/>
              <a:gd name="T1" fmla="*/ 1161807 h 1162050"/>
              <a:gd name="T2" fmla="*/ 0 w 628015"/>
              <a:gd name="T3" fmla="*/ 799261 h 1162050"/>
              <a:gd name="T4" fmla="*/ 165741 w 628015"/>
              <a:gd name="T5" fmla="*/ 0 h 11620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28015" h="1162050">
                <a:moveTo>
                  <a:pt x="627946" y="1161807"/>
                </a:moveTo>
                <a:lnTo>
                  <a:pt x="0" y="799261"/>
                </a:lnTo>
                <a:lnTo>
                  <a:pt x="3886" y="0"/>
                </a:lnTo>
              </a:path>
            </a:pathLst>
          </a:custGeom>
          <a:noFill/>
          <a:ln w="12699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" name="bk object 57">
            <a:extLst>
              <a:ext uri="{FF2B5EF4-FFF2-40B4-BE49-F238E27FC236}">
                <a16:creationId xmlns:a16="http://schemas.microsoft.com/office/drawing/2014/main" id="{D8231C87-4515-1C6C-A604-BBF13D639D8A}"/>
              </a:ext>
            </a:extLst>
          </p:cNvPr>
          <p:cNvSpPr>
            <a:spLocks/>
          </p:cNvSpPr>
          <p:nvPr/>
        </p:nvSpPr>
        <p:spPr bwMode="auto">
          <a:xfrm>
            <a:off x="311150" y="2740025"/>
            <a:ext cx="1860550" cy="1608138"/>
          </a:xfrm>
          <a:custGeom>
            <a:avLst/>
            <a:gdLst>
              <a:gd name="T0" fmla="*/ 29303635 w 1395095"/>
              <a:gd name="T1" fmla="*/ 0 h 1607185"/>
              <a:gd name="T2" fmla="*/ 164059 w 1395095"/>
              <a:gd name="T3" fmla="*/ 406088 h 1607185"/>
              <a:gd name="T4" fmla="*/ 0 w 1395095"/>
              <a:gd name="T5" fmla="*/ 1211482 h 1607185"/>
              <a:gd name="T6" fmla="*/ 29573337 w 1395095"/>
              <a:gd name="T7" fmla="*/ 1619107 h 1607185"/>
              <a:gd name="T8" fmla="*/ 58714547 w 1395095"/>
              <a:gd name="T9" fmla="*/ 1213017 h 1607185"/>
              <a:gd name="T10" fmla="*/ 58875360 w 1395095"/>
              <a:gd name="T11" fmla="*/ 407494 h 1607185"/>
              <a:gd name="T12" fmla="*/ 29303635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118" y="0"/>
                </a:moveTo>
                <a:lnTo>
                  <a:pt x="3886" y="402970"/>
                </a:lnTo>
                <a:lnTo>
                  <a:pt x="0" y="1202181"/>
                </a:lnTo>
                <a:lnTo>
                  <a:pt x="700506" y="1606677"/>
                </a:lnTo>
                <a:lnTo>
                  <a:pt x="1390777" y="1203705"/>
                </a:lnTo>
                <a:lnTo>
                  <a:pt x="1394586" y="404367"/>
                </a:lnTo>
                <a:lnTo>
                  <a:pt x="6941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7" name="bk object 58">
            <a:extLst>
              <a:ext uri="{FF2B5EF4-FFF2-40B4-BE49-F238E27FC236}">
                <a16:creationId xmlns:a16="http://schemas.microsoft.com/office/drawing/2014/main" id="{9378C6F4-BF54-002F-2BA6-1BBBBD0F60B8}"/>
              </a:ext>
            </a:extLst>
          </p:cNvPr>
          <p:cNvSpPr>
            <a:spLocks/>
          </p:cNvSpPr>
          <p:nvPr/>
        </p:nvSpPr>
        <p:spPr bwMode="auto">
          <a:xfrm>
            <a:off x="311150" y="2740025"/>
            <a:ext cx="1860550" cy="1608138"/>
          </a:xfrm>
          <a:custGeom>
            <a:avLst/>
            <a:gdLst>
              <a:gd name="T0" fmla="*/ 164059 w 1395095"/>
              <a:gd name="T1" fmla="*/ 406088 h 1607185"/>
              <a:gd name="T2" fmla="*/ 29303635 w 1395095"/>
              <a:gd name="T3" fmla="*/ 0 h 1607185"/>
              <a:gd name="T4" fmla="*/ 58875360 w 1395095"/>
              <a:gd name="T5" fmla="*/ 407494 h 1607185"/>
              <a:gd name="T6" fmla="*/ 58714547 w 1395095"/>
              <a:gd name="T7" fmla="*/ 1213017 h 1607185"/>
              <a:gd name="T8" fmla="*/ 29573337 w 1395095"/>
              <a:gd name="T9" fmla="*/ 1619107 h 1607185"/>
              <a:gd name="T10" fmla="*/ 0 w 1395095"/>
              <a:gd name="T11" fmla="*/ 1211482 h 1607185"/>
              <a:gd name="T12" fmla="*/ 16405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886" y="402970"/>
                </a:moveTo>
                <a:lnTo>
                  <a:pt x="694118" y="0"/>
                </a:lnTo>
                <a:lnTo>
                  <a:pt x="1394586" y="404367"/>
                </a:lnTo>
                <a:lnTo>
                  <a:pt x="1390777" y="1203705"/>
                </a:lnTo>
                <a:lnTo>
                  <a:pt x="700506" y="1606677"/>
                </a:lnTo>
                <a:lnTo>
                  <a:pt x="0" y="1202181"/>
                </a:lnTo>
                <a:lnTo>
                  <a:pt x="3886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8" name="bk object 59">
            <a:extLst>
              <a:ext uri="{FF2B5EF4-FFF2-40B4-BE49-F238E27FC236}">
                <a16:creationId xmlns:a16="http://schemas.microsoft.com/office/drawing/2014/main" id="{9426D060-50B0-4A0D-378D-D3F6B0B393C4}"/>
              </a:ext>
            </a:extLst>
          </p:cNvPr>
          <p:cNvSpPr>
            <a:spLocks/>
          </p:cNvSpPr>
          <p:nvPr/>
        </p:nvSpPr>
        <p:spPr bwMode="auto">
          <a:xfrm>
            <a:off x="1276350" y="4016375"/>
            <a:ext cx="1860550" cy="1608138"/>
          </a:xfrm>
          <a:custGeom>
            <a:avLst/>
            <a:gdLst>
              <a:gd name="T0" fmla="*/ 164059 w 1395095"/>
              <a:gd name="T1" fmla="*/ 406089 h 1607185"/>
              <a:gd name="T2" fmla="*/ 29300960 w 1395095"/>
              <a:gd name="T3" fmla="*/ 0 h 1607185"/>
              <a:gd name="T4" fmla="*/ 58875360 w 1395095"/>
              <a:gd name="T5" fmla="*/ 407495 h 1607185"/>
              <a:gd name="T6" fmla="*/ 58714547 w 1395095"/>
              <a:gd name="T7" fmla="*/ 1213018 h 1607185"/>
              <a:gd name="T8" fmla="*/ 29574418 w 1395095"/>
              <a:gd name="T9" fmla="*/ 1619080 h 1607185"/>
              <a:gd name="T10" fmla="*/ 0 w 1395095"/>
              <a:gd name="T11" fmla="*/ 1211483 h 1607185"/>
              <a:gd name="T12" fmla="*/ 164059 w 1395095"/>
              <a:gd name="T13" fmla="*/ 406089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886" y="402971"/>
                </a:moveTo>
                <a:lnTo>
                  <a:pt x="694054" y="0"/>
                </a:lnTo>
                <a:lnTo>
                  <a:pt x="1394586" y="404368"/>
                </a:lnTo>
                <a:lnTo>
                  <a:pt x="1390777" y="1203706"/>
                </a:lnTo>
                <a:lnTo>
                  <a:pt x="700532" y="1606651"/>
                </a:lnTo>
                <a:lnTo>
                  <a:pt x="0" y="1202182"/>
                </a:lnTo>
                <a:lnTo>
                  <a:pt x="3886" y="402971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9" name="bk object 60">
            <a:extLst>
              <a:ext uri="{FF2B5EF4-FFF2-40B4-BE49-F238E27FC236}">
                <a16:creationId xmlns:a16="http://schemas.microsoft.com/office/drawing/2014/main" id="{1FFD00AB-CF9B-E768-9CF2-75D873AFB9A4}"/>
              </a:ext>
            </a:extLst>
          </p:cNvPr>
          <p:cNvSpPr>
            <a:spLocks/>
          </p:cNvSpPr>
          <p:nvPr/>
        </p:nvSpPr>
        <p:spPr bwMode="auto">
          <a:xfrm>
            <a:off x="2260600" y="5302250"/>
            <a:ext cx="1854200" cy="1555750"/>
          </a:xfrm>
          <a:custGeom>
            <a:avLst/>
            <a:gdLst>
              <a:gd name="T0" fmla="*/ 0 w 1390650"/>
              <a:gd name="T1" fmla="*/ 402958 h 1555750"/>
              <a:gd name="T2" fmla="*/ 29048716 w 1390650"/>
              <a:gd name="T3" fmla="*/ 0 h 1555750"/>
              <a:gd name="T4" fmla="*/ 58535785 w 1390650"/>
              <a:gd name="T5" fmla="*/ 404406 h 1555750"/>
              <a:gd name="T6" fmla="*/ 58375404 w 1390650"/>
              <a:gd name="T7" fmla="*/ 1203667 h 1555750"/>
              <a:gd name="T8" fmla="*/ 33028321 w 1390650"/>
              <a:gd name="T9" fmla="*/ 1555240 h 15557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0650" h="1555750">
                <a:moveTo>
                  <a:pt x="0" y="402958"/>
                </a:moveTo>
                <a:lnTo>
                  <a:pt x="690118" y="0"/>
                </a:lnTo>
                <a:lnTo>
                  <a:pt x="1390650" y="404406"/>
                </a:lnTo>
                <a:lnTo>
                  <a:pt x="1386840" y="1203667"/>
                </a:lnTo>
                <a:lnTo>
                  <a:pt x="784663" y="155524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0" name="bk object 61">
            <a:extLst>
              <a:ext uri="{FF2B5EF4-FFF2-40B4-BE49-F238E27FC236}">
                <a16:creationId xmlns:a16="http://schemas.microsoft.com/office/drawing/2014/main" id="{D49DA0FD-D48B-E3B0-609D-DE0101BA456C}"/>
              </a:ext>
            </a:extLst>
          </p:cNvPr>
          <p:cNvSpPr>
            <a:spLocks/>
          </p:cNvSpPr>
          <p:nvPr/>
        </p:nvSpPr>
        <p:spPr bwMode="auto">
          <a:xfrm>
            <a:off x="2254250" y="5705475"/>
            <a:ext cx="815975" cy="1152525"/>
          </a:xfrm>
          <a:custGeom>
            <a:avLst/>
            <a:gdLst>
              <a:gd name="T0" fmla="*/ 26000103 w 611505"/>
              <a:gd name="T1" fmla="*/ 1152282 h 1152525"/>
              <a:gd name="T2" fmla="*/ 0 w 611505"/>
              <a:gd name="T3" fmla="*/ 799261 h 1152525"/>
              <a:gd name="T4" fmla="*/ 167376 w 611505"/>
              <a:gd name="T5" fmla="*/ 0 h 115252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11505" h="1152525">
                <a:moveTo>
                  <a:pt x="611471" y="1152282"/>
                </a:moveTo>
                <a:lnTo>
                  <a:pt x="0" y="79926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1" name="bk object 62">
            <a:extLst>
              <a:ext uri="{FF2B5EF4-FFF2-40B4-BE49-F238E27FC236}">
                <a16:creationId xmlns:a16="http://schemas.microsoft.com/office/drawing/2014/main" id="{155CE35C-A690-CB38-38D3-30BE1CB9985E}"/>
              </a:ext>
            </a:extLst>
          </p:cNvPr>
          <p:cNvSpPr>
            <a:spLocks/>
          </p:cNvSpPr>
          <p:nvPr/>
        </p:nvSpPr>
        <p:spPr bwMode="auto">
          <a:xfrm>
            <a:off x="2279650" y="2749550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8 h 1607185"/>
              <a:gd name="T4" fmla="*/ 0 w 1395095"/>
              <a:gd name="T5" fmla="*/ 1211482 h 1607185"/>
              <a:gd name="T6" fmla="*/ 29574418 w 1395095"/>
              <a:gd name="T7" fmla="*/ 1619107 h 1607185"/>
              <a:gd name="T8" fmla="*/ 58714547 w 1395095"/>
              <a:gd name="T9" fmla="*/ 1213017 h 1607185"/>
              <a:gd name="T10" fmla="*/ 58875416 w 1395095"/>
              <a:gd name="T11" fmla="*/ 407494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2" name="bk object 63">
            <a:extLst>
              <a:ext uri="{FF2B5EF4-FFF2-40B4-BE49-F238E27FC236}">
                <a16:creationId xmlns:a16="http://schemas.microsoft.com/office/drawing/2014/main" id="{EB0D34A1-9B7C-8274-1730-399E1D33C3C6}"/>
              </a:ext>
            </a:extLst>
          </p:cNvPr>
          <p:cNvSpPr>
            <a:spLocks/>
          </p:cNvSpPr>
          <p:nvPr/>
        </p:nvSpPr>
        <p:spPr bwMode="auto">
          <a:xfrm>
            <a:off x="2279650" y="2749550"/>
            <a:ext cx="1860550" cy="1608138"/>
          </a:xfrm>
          <a:custGeom>
            <a:avLst/>
            <a:gdLst>
              <a:gd name="T0" fmla="*/ 166219 w 1395095"/>
              <a:gd name="T1" fmla="*/ 406088 h 1607185"/>
              <a:gd name="T2" fmla="*/ 29300991 w 1395095"/>
              <a:gd name="T3" fmla="*/ 0 h 1607185"/>
              <a:gd name="T4" fmla="*/ 58875416 w 1395095"/>
              <a:gd name="T5" fmla="*/ 407494 h 1607185"/>
              <a:gd name="T6" fmla="*/ 58714547 w 1395095"/>
              <a:gd name="T7" fmla="*/ 1213017 h 1607185"/>
              <a:gd name="T8" fmla="*/ 29574418 w 1395095"/>
              <a:gd name="T9" fmla="*/ 1619107 h 1607185"/>
              <a:gd name="T10" fmla="*/ 0 w 1395095"/>
              <a:gd name="T11" fmla="*/ 1211482 h 1607185"/>
              <a:gd name="T12" fmla="*/ 16621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3" name="bk object 64">
            <a:extLst>
              <a:ext uri="{FF2B5EF4-FFF2-40B4-BE49-F238E27FC236}">
                <a16:creationId xmlns:a16="http://schemas.microsoft.com/office/drawing/2014/main" id="{745B27AB-7A59-119C-863E-C3DAFBC5907B}"/>
              </a:ext>
            </a:extLst>
          </p:cNvPr>
          <p:cNvSpPr>
            <a:spLocks/>
          </p:cNvSpPr>
          <p:nvPr/>
        </p:nvSpPr>
        <p:spPr bwMode="auto">
          <a:xfrm>
            <a:off x="1301750" y="1454150"/>
            <a:ext cx="1860550" cy="1608138"/>
          </a:xfrm>
          <a:custGeom>
            <a:avLst/>
            <a:gdLst>
              <a:gd name="T0" fmla="*/ 164059 w 1395095"/>
              <a:gd name="T1" fmla="*/ 406088 h 1607185"/>
              <a:gd name="T2" fmla="*/ 29300960 w 1395095"/>
              <a:gd name="T3" fmla="*/ 0 h 1607185"/>
              <a:gd name="T4" fmla="*/ 58875360 w 1395095"/>
              <a:gd name="T5" fmla="*/ 407494 h 1607185"/>
              <a:gd name="T6" fmla="*/ 58714547 w 1395095"/>
              <a:gd name="T7" fmla="*/ 1213017 h 1607185"/>
              <a:gd name="T8" fmla="*/ 29574418 w 1395095"/>
              <a:gd name="T9" fmla="*/ 1619107 h 1607185"/>
              <a:gd name="T10" fmla="*/ 0 w 1395095"/>
              <a:gd name="T11" fmla="*/ 1211482 h 1607185"/>
              <a:gd name="T12" fmla="*/ 16405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886" y="402970"/>
                </a:moveTo>
                <a:lnTo>
                  <a:pt x="694054" y="0"/>
                </a:lnTo>
                <a:lnTo>
                  <a:pt x="1394586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886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4" name="bk object 65">
            <a:extLst>
              <a:ext uri="{FF2B5EF4-FFF2-40B4-BE49-F238E27FC236}">
                <a16:creationId xmlns:a16="http://schemas.microsoft.com/office/drawing/2014/main" id="{50CC8B39-8254-4385-0889-42AE2215C047}"/>
              </a:ext>
            </a:extLst>
          </p:cNvPr>
          <p:cNvSpPr>
            <a:spLocks/>
          </p:cNvSpPr>
          <p:nvPr/>
        </p:nvSpPr>
        <p:spPr bwMode="auto">
          <a:xfrm>
            <a:off x="9315450" y="4035425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9 h 1607185"/>
              <a:gd name="T4" fmla="*/ 0 w 1395095"/>
              <a:gd name="T5" fmla="*/ 1211483 h 1607185"/>
              <a:gd name="T6" fmla="*/ 29574418 w 1395095"/>
              <a:gd name="T7" fmla="*/ 1619080 h 1607185"/>
              <a:gd name="T8" fmla="*/ 58714547 w 1395095"/>
              <a:gd name="T9" fmla="*/ 1213018 h 1607185"/>
              <a:gd name="T10" fmla="*/ 58875416 w 1395095"/>
              <a:gd name="T11" fmla="*/ 407495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1"/>
                </a:lnTo>
                <a:lnTo>
                  <a:pt x="0" y="1202182"/>
                </a:lnTo>
                <a:lnTo>
                  <a:pt x="700532" y="1606651"/>
                </a:lnTo>
                <a:lnTo>
                  <a:pt x="1390777" y="1203706"/>
                </a:lnTo>
                <a:lnTo>
                  <a:pt x="1394587" y="404368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5" name="bk object 66">
            <a:extLst>
              <a:ext uri="{FF2B5EF4-FFF2-40B4-BE49-F238E27FC236}">
                <a16:creationId xmlns:a16="http://schemas.microsoft.com/office/drawing/2014/main" id="{C3452214-E68E-9ACA-7FBF-E242046294C1}"/>
              </a:ext>
            </a:extLst>
          </p:cNvPr>
          <p:cNvSpPr>
            <a:spLocks/>
          </p:cNvSpPr>
          <p:nvPr/>
        </p:nvSpPr>
        <p:spPr bwMode="auto">
          <a:xfrm>
            <a:off x="9315450" y="4035425"/>
            <a:ext cx="1860550" cy="1608138"/>
          </a:xfrm>
          <a:custGeom>
            <a:avLst/>
            <a:gdLst>
              <a:gd name="T0" fmla="*/ 166219 w 1395095"/>
              <a:gd name="T1" fmla="*/ 406089 h 1607185"/>
              <a:gd name="T2" fmla="*/ 29300991 w 1395095"/>
              <a:gd name="T3" fmla="*/ 0 h 1607185"/>
              <a:gd name="T4" fmla="*/ 58875416 w 1395095"/>
              <a:gd name="T5" fmla="*/ 407495 h 1607185"/>
              <a:gd name="T6" fmla="*/ 58714547 w 1395095"/>
              <a:gd name="T7" fmla="*/ 1213018 h 1607185"/>
              <a:gd name="T8" fmla="*/ 29574418 w 1395095"/>
              <a:gd name="T9" fmla="*/ 1619080 h 1607185"/>
              <a:gd name="T10" fmla="*/ 0 w 1395095"/>
              <a:gd name="T11" fmla="*/ 1211483 h 1607185"/>
              <a:gd name="T12" fmla="*/ 166219 w 1395095"/>
              <a:gd name="T13" fmla="*/ 406089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1"/>
                </a:moveTo>
                <a:lnTo>
                  <a:pt x="694055" y="0"/>
                </a:lnTo>
                <a:lnTo>
                  <a:pt x="1394587" y="404368"/>
                </a:lnTo>
                <a:lnTo>
                  <a:pt x="1390777" y="1203706"/>
                </a:lnTo>
                <a:lnTo>
                  <a:pt x="700532" y="1606651"/>
                </a:lnTo>
                <a:lnTo>
                  <a:pt x="0" y="1202182"/>
                </a:lnTo>
                <a:lnTo>
                  <a:pt x="3937" y="402971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6" name="bk object 67">
            <a:extLst>
              <a:ext uri="{FF2B5EF4-FFF2-40B4-BE49-F238E27FC236}">
                <a16:creationId xmlns:a16="http://schemas.microsoft.com/office/drawing/2014/main" id="{AE6D4CAB-C074-BD50-C065-253CF5BA9A70}"/>
              </a:ext>
            </a:extLst>
          </p:cNvPr>
          <p:cNvSpPr>
            <a:spLocks/>
          </p:cNvSpPr>
          <p:nvPr/>
        </p:nvSpPr>
        <p:spPr bwMode="auto">
          <a:xfrm>
            <a:off x="10312400" y="5311775"/>
            <a:ext cx="1854200" cy="1546225"/>
          </a:xfrm>
          <a:custGeom>
            <a:avLst/>
            <a:gdLst>
              <a:gd name="T0" fmla="*/ 0 w 1390650"/>
              <a:gd name="T1" fmla="*/ 402958 h 1546225"/>
              <a:gd name="T2" fmla="*/ 29048716 w 1390650"/>
              <a:gd name="T3" fmla="*/ 0 h 1546225"/>
              <a:gd name="T4" fmla="*/ 58535785 w 1390650"/>
              <a:gd name="T5" fmla="*/ 404406 h 1546225"/>
              <a:gd name="T6" fmla="*/ 58375380 w 1390650"/>
              <a:gd name="T7" fmla="*/ 1203667 h 1546225"/>
              <a:gd name="T8" fmla="*/ 33715039 w 1390650"/>
              <a:gd name="T9" fmla="*/ 1545715 h 1546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0650" h="1546225">
                <a:moveTo>
                  <a:pt x="0" y="402958"/>
                </a:moveTo>
                <a:lnTo>
                  <a:pt x="690118" y="0"/>
                </a:lnTo>
                <a:lnTo>
                  <a:pt x="1390650" y="404406"/>
                </a:lnTo>
                <a:lnTo>
                  <a:pt x="1386839" y="1203667"/>
                </a:lnTo>
                <a:lnTo>
                  <a:pt x="800977" y="1545715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7" name="bk object 68">
            <a:extLst>
              <a:ext uri="{FF2B5EF4-FFF2-40B4-BE49-F238E27FC236}">
                <a16:creationId xmlns:a16="http://schemas.microsoft.com/office/drawing/2014/main" id="{3E7FC3AB-75ED-FC24-4789-635CF9C78EB6}"/>
              </a:ext>
            </a:extLst>
          </p:cNvPr>
          <p:cNvSpPr>
            <a:spLocks/>
          </p:cNvSpPr>
          <p:nvPr/>
        </p:nvSpPr>
        <p:spPr bwMode="auto">
          <a:xfrm>
            <a:off x="10306050" y="5715000"/>
            <a:ext cx="793750" cy="1143000"/>
          </a:xfrm>
          <a:custGeom>
            <a:avLst/>
            <a:gdLst>
              <a:gd name="T0" fmla="*/ 25218066 w 594995"/>
              <a:gd name="T1" fmla="*/ 1142757 h 1143000"/>
              <a:gd name="T2" fmla="*/ 0 w 594995"/>
              <a:gd name="T3" fmla="*/ 799261 h 1143000"/>
              <a:gd name="T4" fmla="*/ 166850 w 594995"/>
              <a:gd name="T5" fmla="*/ 0 h 1143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94995" h="1143000">
                <a:moveTo>
                  <a:pt x="594972" y="1142757"/>
                </a:moveTo>
                <a:lnTo>
                  <a:pt x="0" y="79926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8" name="bk object 69">
            <a:extLst>
              <a:ext uri="{FF2B5EF4-FFF2-40B4-BE49-F238E27FC236}">
                <a16:creationId xmlns:a16="http://schemas.microsoft.com/office/drawing/2014/main" id="{E323B06B-D40F-0EB3-BF1F-4B5692D422B4}"/>
              </a:ext>
            </a:extLst>
          </p:cNvPr>
          <p:cNvSpPr>
            <a:spLocks/>
          </p:cNvSpPr>
          <p:nvPr/>
        </p:nvSpPr>
        <p:spPr bwMode="auto">
          <a:xfrm>
            <a:off x="10306050" y="2759075"/>
            <a:ext cx="1860550" cy="1608138"/>
          </a:xfrm>
          <a:custGeom>
            <a:avLst/>
            <a:gdLst>
              <a:gd name="T0" fmla="*/ 29300991 w 1395095"/>
              <a:gd name="T1" fmla="*/ 0 h 1607185"/>
              <a:gd name="T2" fmla="*/ 166219 w 1395095"/>
              <a:gd name="T3" fmla="*/ 406088 h 1607185"/>
              <a:gd name="T4" fmla="*/ 0 w 1395095"/>
              <a:gd name="T5" fmla="*/ 1211482 h 1607185"/>
              <a:gd name="T6" fmla="*/ 29574418 w 1395095"/>
              <a:gd name="T7" fmla="*/ 1619107 h 1607185"/>
              <a:gd name="T8" fmla="*/ 58714547 w 1395095"/>
              <a:gd name="T9" fmla="*/ 1213017 h 1607185"/>
              <a:gd name="T10" fmla="*/ 58875416 w 1395095"/>
              <a:gd name="T11" fmla="*/ 407494 h 1607185"/>
              <a:gd name="T12" fmla="*/ 29300991 w 1395095"/>
              <a:gd name="T13" fmla="*/ 0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694055" y="0"/>
                </a:moveTo>
                <a:lnTo>
                  <a:pt x="3937" y="402970"/>
                </a:lnTo>
                <a:lnTo>
                  <a:pt x="0" y="1202181"/>
                </a:lnTo>
                <a:lnTo>
                  <a:pt x="700532" y="1606677"/>
                </a:lnTo>
                <a:lnTo>
                  <a:pt x="1390777" y="1203705"/>
                </a:lnTo>
                <a:lnTo>
                  <a:pt x="1394587" y="404367"/>
                </a:lnTo>
                <a:lnTo>
                  <a:pt x="6940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9" name="bk object 70">
            <a:extLst>
              <a:ext uri="{FF2B5EF4-FFF2-40B4-BE49-F238E27FC236}">
                <a16:creationId xmlns:a16="http://schemas.microsoft.com/office/drawing/2014/main" id="{9DE13936-D0DE-BFA9-EF78-342E7F68B44E}"/>
              </a:ext>
            </a:extLst>
          </p:cNvPr>
          <p:cNvSpPr>
            <a:spLocks/>
          </p:cNvSpPr>
          <p:nvPr/>
        </p:nvSpPr>
        <p:spPr bwMode="auto">
          <a:xfrm>
            <a:off x="10306050" y="2759075"/>
            <a:ext cx="1860550" cy="1608138"/>
          </a:xfrm>
          <a:custGeom>
            <a:avLst/>
            <a:gdLst>
              <a:gd name="T0" fmla="*/ 166219 w 1395095"/>
              <a:gd name="T1" fmla="*/ 406088 h 1607185"/>
              <a:gd name="T2" fmla="*/ 29300991 w 1395095"/>
              <a:gd name="T3" fmla="*/ 0 h 1607185"/>
              <a:gd name="T4" fmla="*/ 58875416 w 1395095"/>
              <a:gd name="T5" fmla="*/ 407494 h 1607185"/>
              <a:gd name="T6" fmla="*/ 58714547 w 1395095"/>
              <a:gd name="T7" fmla="*/ 1213017 h 1607185"/>
              <a:gd name="T8" fmla="*/ 29574418 w 1395095"/>
              <a:gd name="T9" fmla="*/ 1619107 h 1607185"/>
              <a:gd name="T10" fmla="*/ 0 w 1395095"/>
              <a:gd name="T11" fmla="*/ 1211482 h 1607185"/>
              <a:gd name="T12" fmla="*/ 166219 w 1395095"/>
              <a:gd name="T13" fmla="*/ 406088 h 1607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95095" h="1607185">
                <a:moveTo>
                  <a:pt x="3937" y="402970"/>
                </a:moveTo>
                <a:lnTo>
                  <a:pt x="694055" y="0"/>
                </a:lnTo>
                <a:lnTo>
                  <a:pt x="1394587" y="404367"/>
                </a:lnTo>
                <a:lnTo>
                  <a:pt x="1390777" y="1203705"/>
                </a:lnTo>
                <a:lnTo>
                  <a:pt x="700532" y="1606677"/>
                </a:lnTo>
                <a:lnTo>
                  <a:pt x="0" y="1202181"/>
                </a:lnTo>
                <a:lnTo>
                  <a:pt x="3937" y="40297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0" name="bk object 71">
            <a:extLst>
              <a:ext uri="{FF2B5EF4-FFF2-40B4-BE49-F238E27FC236}">
                <a16:creationId xmlns:a16="http://schemas.microsoft.com/office/drawing/2014/main" id="{64C26CCF-3480-72E4-9E5A-7D8FC568E30A}"/>
              </a:ext>
            </a:extLst>
          </p:cNvPr>
          <p:cNvSpPr>
            <a:spLocks/>
          </p:cNvSpPr>
          <p:nvPr/>
        </p:nvSpPr>
        <p:spPr bwMode="auto">
          <a:xfrm>
            <a:off x="11283950" y="4043363"/>
            <a:ext cx="908050" cy="1587500"/>
          </a:xfrm>
          <a:custGeom>
            <a:avLst/>
            <a:gdLst>
              <a:gd name="T0" fmla="*/ 28816585 w 680720"/>
              <a:gd name="T1" fmla="*/ 0 h 1587500"/>
              <a:gd name="T2" fmla="*/ 166734 w 680720"/>
              <a:gd name="T3" fmla="*/ 395036 h 1587500"/>
              <a:gd name="T4" fmla="*/ 0 w 680720"/>
              <a:gd name="T5" fmla="*/ 1194247 h 1587500"/>
              <a:gd name="T6" fmla="*/ 28816585 w 680720"/>
              <a:gd name="T7" fmla="*/ 1587131 h 1587500"/>
              <a:gd name="T8" fmla="*/ 28816585 w 680720"/>
              <a:gd name="T9" fmla="*/ 0 h 15875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0720" h="1587500">
                <a:moveTo>
                  <a:pt x="680466" y="0"/>
                </a:moveTo>
                <a:lnTo>
                  <a:pt x="3937" y="395036"/>
                </a:lnTo>
                <a:lnTo>
                  <a:pt x="0" y="1194247"/>
                </a:lnTo>
                <a:lnTo>
                  <a:pt x="680466" y="1587131"/>
                </a:lnTo>
                <a:lnTo>
                  <a:pt x="68046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1" name="bk object 72">
            <a:extLst>
              <a:ext uri="{FF2B5EF4-FFF2-40B4-BE49-F238E27FC236}">
                <a16:creationId xmlns:a16="http://schemas.microsoft.com/office/drawing/2014/main" id="{53851F07-98C9-B487-E208-AF17230A2F30}"/>
              </a:ext>
            </a:extLst>
          </p:cNvPr>
          <p:cNvSpPr>
            <a:spLocks/>
          </p:cNvSpPr>
          <p:nvPr/>
        </p:nvSpPr>
        <p:spPr bwMode="auto">
          <a:xfrm>
            <a:off x="11290300" y="4043363"/>
            <a:ext cx="901700" cy="396875"/>
          </a:xfrm>
          <a:custGeom>
            <a:avLst/>
            <a:gdLst>
              <a:gd name="T0" fmla="*/ 0 w 676909"/>
              <a:gd name="T1" fmla="*/ 411857 h 395604"/>
              <a:gd name="T2" fmla="*/ 28131888 w 676909"/>
              <a:gd name="T3" fmla="*/ 0 h 39560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76909" h="395604">
                <a:moveTo>
                  <a:pt x="0" y="395036"/>
                </a:moveTo>
                <a:lnTo>
                  <a:pt x="676528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" name="bk object 73">
            <a:extLst>
              <a:ext uri="{FF2B5EF4-FFF2-40B4-BE49-F238E27FC236}">
                <a16:creationId xmlns:a16="http://schemas.microsoft.com/office/drawing/2014/main" id="{B0C072EA-3D25-CEE2-C9D5-938BFC94B5F9}"/>
              </a:ext>
            </a:extLst>
          </p:cNvPr>
          <p:cNvSpPr>
            <a:spLocks/>
          </p:cNvSpPr>
          <p:nvPr/>
        </p:nvSpPr>
        <p:spPr bwMode="auto">
          <a:xfrm>
            <a:off x="11283950" y="4438650"/>
            <a:ext cx="908050" cy="1192213"/>
          </a:xfrm>
          <a:custGeom>
            <a:avLst/>
            <a:gdLst>
              <a:gd name="T0" fmla="*/ 28816585 w 680720"/>
              <a:gd name="T1" fmla="*/ 1187994 h 1192529"/>
              <a:gd name="T2" fmla="*/ 0 w 680720"/>
              <a:gd name="T3" fmla="*/ 796463 h 1192529"/>
              <a:gd name="T4" fmla="*/ 166734 w 680720"/>
              <a:gd name="T5" fmla="*/ 0 h 119252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0720" h="1192529">
                <a:moveTo>
                  <a:pt x="680466" y="1192094"/>
                </a:moveTo>
                <a:lnTo>
                  <a:pt x="0" y="79921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3" name="bk object 74">
            <a:extLst>
              <a:ext uri="{FF2B5EF4-FFF2-40B4-BE49-F238E27FC236}">
                <a16:creationId xmlns:a16="http://schemas.microsoft.com/office/drawing/2014/main" id="{56C991D6-B1A1-73D1-EFE2-FD53A051E463}"/>
              </a:ext>
            </a:extLst>
          </p:cNvPr>
          <p:cNvSpPr>
            <a:spLocks/>
          </p:cNvSpPr>
          <p:nvPr/>
        </p:nvSpPr>
        <p:spPr bwMode="auto">
          <a:xfrm>
            <a:off x="11290300" y="1500188"/>
            <a:ext cx="901700" cy="396875"/>
          </a:xfrm>
          <a:custGeom>
            <a:avLst/>
            <a:gdLst>
              <a:gd name="T0" fmla="*/ 0 w 676909"/>
              <a:gd name="T1" fmla="*/ 411843 h 395605"/>
              <a:gd name="T2" fmla="*/ 28131888 w 676909"/>
              <a:gd name="T3" fmla="*/ 0 h 39560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76909" h="395605">
                <a:moveTo>
                  <a:pt x="0" y="395036"/>
                </a:moveTo>
                <a:lnTo>
                  <a:pt x="676528" y="0"/>
                </a:lnTo>
              </a:path>
            </a:pathLst>
          </a:custGeom>
          <a:noFill/>
          <a:ln w="12699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4" name="bk object 75">
            <a:extLst>
              <a:ext uri="{FF2B5EF4-FFF2-40B4-BE49-F238E27FC236}">
                <a16:creationId xmlns:a16="http://schemas.microsoft.com/office/drawing/2014/main" id="{2D8F7959-F8A4-11C2-5F67-2E70D3C5B84C}"/>
              </a:ext>
            </a:extLst>
          </p:cNvPr>
          <p:cNvSpPr>
            <a:spLocks/>
          </p:cNvSpPr>
          <p:nvPr/>
        </p:nvSpPr>
        <p:spPr bwMode="auto">
          <a:xfrm>
            <a:off x="11283950" y="1895475"/>
            <a:ext cx="908050" cy="1192213"/>
          </a:xfrm>
          <a:custGeom>
            <a:avLst/>
            <a:gdLst>
              <a:gd name="T0" fmla="*/ 28816585 w 680720"/>
              <a:gd name="T1" fmla="*/ 1188006 h 1192530"/>
              <a:gd name="T2" fmla="*/ 0 w 680720"/>
              <a:gd name="T3" fmla="*/ 796455 h 1192530"/>
              <a:gd name="T4" fmla="*/ 166734 w 680720"/>
              <a:gd name="T5" fmla="*/ 0 h 11925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0720" h="1192530">
                <a:moveTo>
                  <a:pt x="680466" y="1192119"/>
                </a:moveTo>
                <a:lnTo>
                  <a:pt x="0" y="799211"/>
                </a:lnTo>
                <a:lnTo>
                  <a:pt x="393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5" name="bk object 76">
            <a:extLst>
              <a:ext uri="{FF2B5EF4-FFF2-40B4-BE49-F238E27FC236}">
                <a16:creationId xmlns:a16="http://schemas.microsoft.com/office/drawing/2014/main" id="{D0F0B01D-A113-C4F2-AA09-782EAC70067A}"/>
              </a:ext>
            </a:extLst>
          </p:cNvPr>
          <p:cNvSpPr>
            <a:spLocks/>
          </p:cNvSpPr>
          <p:nvPr/>
        </p:nvSpPr>
        <p:spPr bwMode="auto">
          <a:xfrm>
            <a:off x="609600" y="333375"/>
            <a:ext cx="10972800" cy="6186488"/>
          </a:xfrm>
          <a:custGeom>
            <a:avLst/>
            <a:gdLst>
              <a:gd name="T0" fmla="*/ 0 w 8229600"/>
              <a:gd name="T1" fmla="*/ 6189795 h 6186170"/>
              <a:gd name="T2" fmla="*/ 346403525 w 8229600"/>
              <a:gd name="T3" fmla="*/ 6189795 h 6186170"/>
              <a:gd name="T4" fmla="*/ 346403525 w 8229600"/>
              <a:gd name="T5" fmla="*/ 0 h 6186170"/>
              <a:gd name="T6" fmla="*/ 0 w 8229600"/>
              <a:gd name="T7" fmla="*/ 0 h 6186170"/>
              <a:gd name="T8" fmla="*/ 0 w 8229600"/>
              <a:gd name="T9" fmla="*/ 6189795 h 6186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29600" h="6186170">
                <a:moveTo>
                  <a:pt x="0" y="6185661"/>
                </a:moveTo>
                <a:lnTo>
                  <a:pt x="8229600" y="6185661"/>
                </a:lnTo>
                <a:lnTo>
                  <a:pt x="8229600" y="0"/>
                </a:lnTo>
                <a:lnTo>
                  <a:pt x="0" y="0"/>
                </a:lnTo>
                <a:lnTo>
                  <a:pt x="0" y="61856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6" name="bk object 77">
            <a:extLst>
              <a:ext uri="{FF2B5EF4-FFF2-40B4-BE49-F238E27FC236}">
                <a16:creationId xmlns:a16="http://schemas.microsoft.com/office/drawing/2014/main" id="{3AA5164F-9E38-FEAB-1E75-402AA1030F78}"/>
              </a:ext>
            </a:extLst>
          </p:cNvPr>
          <p:cNvSpPr>
            <a:spLocks/>
          </p:cNvSpPr>
          <p:nvPr/>
        </p:nvSpPr>
        <p:spPr bwMode="auto">
          <a:xfrm>
            <a:off x="609600" y="333375"/>
            <a:ext cx="10972800" cy="6186488"/>
          </a:xfrm>
          <a:custGeom>
            <a:avLst/>
            <a:gdLst>
              <a:gd name="T0" fmla="*/ 0 w 8229600"/>
              <a:gd name="T1" fmla="*/ 6189795 h 6186170"/>
              <a:gd name="T2" fmla="*/ 346403525 w 8229600"/>
              <a:gd name="T3" fmla="*/ 6189795 h 6186170"/>
              <a:gd name="T4" fmla="*/ 346403525 w 8229600"/>
              <a:gd name="T5" fmla="*/ 0 h 6186170"/>
              <a:gd name="T6" fmla="*/ 0 w 8229600"/>
              <a:gd name="T7" fmla="*/ 0 h 6186170"/>
              <a:gd name="T8" fmla="*/ 0 w 8229600"/>
              <a:gd name="T9" fmla="*/ 6189795 h 6186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29600" h="6186170">
                <a:moveTo>
                  <a:pt x="0" y="6185661"/>
                </a:moveTo>
                <a:lnTo>
                  <a:pt x="8229600" y="6185661"/>
                </a:lnTo>
                <a:lnTo>
                  <a:pt x="8229600" y="0"/>
                </a:lnTo>
                <a:lnTo>
                  <a:pt x="0" y="0"/>
                </a:lnTo>
                <a:lnTo>
                  <a:pt x="0" y="6185661"/>
                </a:lnTo>
                <a:close/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7" name="bk object 78">
            <a:extLst>
              <a:ext uri="{FF2B5EF4-FFF2-40B4-BE49-F238E27FC236}">
                <a16:creationId xmlns:a16="http://schemas.microsoft.com/office/drawing/2014/main" id="{3CE84C5A-32BB-32B2-C37D-4B73856F336E}"/>
              </a:ext>
            </a:extLst>
          </p:cNvPr>
          <p:cNvSpPr>
            <a:spLocks/>
          </p:cNvSpPr>
          <p:nvPr/>
        </p:nvSpPr>
        <p:spPr bwMode="auto">
          <a:xfrm>
            <a:off x="6081713" y="0"/>
            <a:ext cx="4905375" cy="677863"/>
          </a:xfrm>
          <a:custGeom>
            <a:avLst/>
            <a:gdLst>
              <a:gd name="T0" fmla="*/ 0 w 3679190"/>
              <a:gd name="T1" fmla="*/ 673566 h 678180"/>
              <a:gd name="T2" fmla="*/ 154773656 w 3679190"/>
              <a:gd name="T3" fmla="*/ 673566 h 678180"/>
              <a:gd name="T4" fmla="*/ 154773656 w 3679190"/>
              <a:gd name="T5" fmla="*/ 0 h 678180"/>
              <a:gd name="T6" fmla="*/ 0 w 3679190"/>
              <a:gd name="T7" fmla="*/ 0 h 678180"/>
              <a:gd name="T8" fmla="*/ 0 w 3679190"/>
              <a:gd name="T9" fmla="*/ 673566 h 678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79190" h="678180">
                <a:moveTo>
                  <a:pt x="0" y="677672"/>
                </a:moveTo>
                <a:lnTo>
                  <a:pt x="3679062" y="677672"/>
                </a:lnTo>
                <a:lnTo>
                  <a:pt x="3679062" y="0"/>
                </a:lnTo>
                <a:lnTo>
                  <a:pt x="0" y="0"/>
                </a:lnTo>
                <a:lnTo>
                  <a:pt x="0" y="677672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8" name="bk object 79">
            <a:extLst>
              <a:ext uri="{FF2B5EF4-FFF2-40B4-BE49-F238E27FC236}">
                <a16:creationId xmlns:a16="http://schemas.microsoft.com/office/drawing/2014/main" id="{DE4EC9F0-4886-B2A1-3D2F-8E4CB56EB134}"/>
              </a:ext>
            </a:extLst>
          </p:cNvPr>
          <p:cNvSpPr>
            <a:spLocks/>
          </p:cNvSpPr>
          <p:nvPr/>
        </p:nvSpPr>
        <p:spPr bwMode="auto">
          <a:xfrm>
            <a:off x="6081713" y="0"/>
            <a:ext cx="4905375" cy="677863"/>
          </a:xfrm>
          <a:custGeom>
            <a:avLst/>
            <a:gdLst>
              <a:gd name="T0" fmla="*/ 0 w 3679190"/>
              <a:gd name="T1" fmla="*/ 673566 h 678180"/>
              <a:gd name="T2" fmla="*/ 154773656 w 3679190"/>
              <a:gd name="T3" fmla="*/ 673566 h 678180"/>
              <a:gd name="T4" fmla="*/ 154773656 w 3679190"/>
              <a:gd name="T5" fmla="*/ 0 h 6781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679190" h="678180">
                <a:moveTo>
                  <a:pt x="0" y="677672"/>
                </a:moveTo>
                <a:lnTo>
                  <a:pt x="3679062" y="677672"/>
                </a:lnTo>
                <a:lnTo>
                  <a:pt x="3679062" y="0"/>
                </a:lnTo>
              </a:path>
            </a:pathLst>
          </a:custGeom>
          <a:noFill/>
          <a:ln w="15875">
            <a:solidFill>
              <a:srgbClr val="93895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" name="bk object 80">
            <a:extLst>
              <a:ext uri="{FF2B5EF4-FFF2-40B4-BE49-F238E27FC236}">
                <a16:creationId xmlns:a16="http://schemas.microsoft.com/office/drawing/2014/main" id="{05BBFF63-074A-2FC0-850E-5DA1E94A0223}"/>
              </a:ext>
            </a:extLst>
          </p:cNvPr>
          <p:cNvSpPr>
            <a:spLocks/>
          </p:cNvSpPr>
          <p:nvPr/>
        </p:nvSpPr>
        <p:spPr bwMode="auto">
          <a:xfrm>
            <a:off x="6081713" y="0"/>
            <a:ext cx="0" cy="677863"/>
          </a:xfrm>
          <a:custGeom>
            <a:avLst/>
            <a:gdLst>
              <a:gd name="T0" fmla="*/ 0 h 678180"/>
              <a:gd name="T1" fmla="*/ 673566 h 678180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678180">
                <a:moveTo>
                  <a:pt x="0" y="0"/>
                </a:moveTo>
                <a:lnTo>
                  <a:pt x="0" y="677672"/>
                </a:lnTo>
              </a:path>
            </a:pathLst>
          </a:custGeom>
          <a:noFill/>
          <a:ln w="15875">
            <a:solidFill>
              <a:srgbClr val="93895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" name="bk object 81">
            <a:extLst>
              <a:ext uri="{FF2B5EF4-FFF2-40B4-BE49-F238E27FC236}">
                <a16:creationId xmlns:a16="http://schemas.microsoft.com/office/drawing/2014/main" id="{6DC3CF9C-BB20-2592-869F-7A6D0ACC287F}"/>
              </a:ext>
            </a:extLst>
          </p:cNvPr>
          <p:cNvSpPr>
            <a:spLocks/>
          </p:cNvSpPr>
          <p:nvPr/>
        </p:nvSpPr>
        <p:spPr bwMode="auto">
          <a:xfrm>
            <a:off x="6199188" y="0"/>
            <a:ext cx="4673600" cy="603250"/>
          </a:xfrm>
          <a:custGeom>
            <a:avLst/>
            <a:gdLst>
              <a:gd name="T0" fmla="*/ 0 w 3505200"/>
              <a:gd name="T1" fmla="*/ 610795 h 602615"/>
              <a:gd name="T2" fmla="*/ 147542207 w 3505200"/>
              <a:gd name="T3" fmla="*/ 610795 h 602615"/>
              <a:gd name="T4" fmla="*/ 147542207 w 3505200"/>
              <a:gd name="T5" fmla="*/ 0 h 602615"/>
              <a:gd name="T6" fmla="*/ 0 w 3505200"/>
              <a:gd name="T7" fmla="*/ 0 h 602615"/>
              <a:gd name="T8" fmla="*/ 0 w 3505200"/>
              <a:gd name="T9" fmla="*/ 610795 h 602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05200" h="602615">
                <a:moveTo>
                  <a:pt x="0" y="602488"/>
                </a:moveTo>
                <a:lnTo>
                  <a:pt x="3505199" y="602488"/>
                </a:lnTo>
                <a:lnTo>
                  <a:pt x="3505199" y="0"/>
                </a:lnTo>
                <a:lnTo>
                  <a:pt x="0" y="0"/>
                </a:lnTo>
                <a:lnTo>
                  <a:pt x="0" y="602488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3877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71" name="Holder 5">
            <a:extLst>
              <a:ext uri="{FF2B5EF4-FFF2-40B4-BE49-F238E27FC236}">
                <a16:creationId xmlns:a16="http://schemas.microsoft.com/office/drawing/2014/main" id="{97CB337C-D5F2-D93B-EB29-1324753914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39</a:t>
            </a:r>
            <a:endParaRPr/>
          </a:p>
        </p:txBody>
      </p:sp>
      <p:sp>
        <p:nvSpPr>
          <p:cNvPr id="72" name="Holder 6">
            <a:extLst>
              <a:ext uri="{FF2B5EF4-FFF2-40B4-BE49-F238E27FC236}">
                <a16:creationId xmlns:a16="http://schemas.microsoft.com/office/drawing/2014/main" id="{5331095A-AC50-5384-0288-716139CCA4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FFFE347-B400-4B71-9BCA-DAE0649BA527}" type="datetime1">
              <a:rPr lang="en-US"/>
              <a:pPr>
                <a:defRPr/>
              </a:pPr>
              <a:t>11/28/2022</a:t>
            </a:fld>
            <a:endParaRPr lang="en-US"/>
          </a:p>
        </p:txBody>
      </p:sp>
      <p:sp>
        <p:nvSpPr>
          <p:cNvPr id="73" name="Holder 7">
            <a:extLst>
              <a:ext uri="{FF2B5EF4-FFF2-40B4-BE49-F238E27FC236}">
                <a16:creationId xmlns:a16="http://schemas.microsoft.com/office/drawing/2014/main" id="{30655880-2214-B6D2-463F-5C275327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>
              <a:defRPr/>
            </a:pPr>
            <a:fld id="{4435D942-05AF-4BE3-8C71-97700D2A3D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359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3F0B8-6CDA-64E8-0CD1-754F3582D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ED209-2A07-9E18-DB3B-B924F570F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D6719-128E-6AF2-109B-CB611DF2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C5390-F4D5-65B8-A289-76A6758F3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8CF92-B64F-E5EF-2415-AC764A4BA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221EB-EFEE-E7F6-4A0B-4F959DA82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45ACE-EA26-6652-0093-78F51A97D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69AAB-9C39-8082-DEAD-084D9CA73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83327-79DD-3796-1FD2-4E4A71CA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BB95B-D297-A63B-08B2-26E3A78BF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75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9767-140E-FAF8-83A6-8528188B6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34537-DC77-ABA1-B324-F3460497C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E68D1C-F091-7BBE-048D-D8DC39ABB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2BCEA8-7EDE-601F-078E-5C645A646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9C097C-CB4D-0333-5AF3-D29F1F832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BD13B3-3DA1-937A-1B11-03E3A9425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7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44A2-7A5F-70A2-90C9-68C1CA2FC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64447-4F50-AAFF-A935-A16855B24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F5E88-B63B-7FA9-2EA4-DCE8A8165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A897C3-A3A5-439C-E49B-C9475D40AC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B8EBEB-29D6-AD20-956D-D9CC37654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10BD62-E739-0E4A-B2F4-C99635D8B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F24479-BAD5-2123-3A1C-B613F81F9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47A9A0-58F9-0172-F52C-08C0169B8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50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F340A-0597-5BF7-E94D-335D05B2E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33B907-19B8-ECA4-ABAE-A9624463D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F13F19-5A50-AF79-3D0A-568B48469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28F006-4A0B-658C-CAAB-7E5D329DE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148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74556C-D9FA-7ABD-5E48-E3B162D14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04CA37-7B3C-F33D-75A2-C3020EB52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BD742-2EAC-6568-3920-B7D661198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7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0A551-150D-290D-1CFF-38D17875B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F8343-B534-382E-7C9F-536C28001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06BAC-5AC9-24BB-282A-BAC12E1428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08D49-07AF-40F9-46C7-387A9B8FD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EC45C-8BA6-FF3B-CF76-C2DF369E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5777CC-FBEB-85F6-3202-848C86F16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3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DBB9A-317F-B4BB-3F61-858AD72C8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155256-56F4-A840-9B3E-609FF10943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CCABEE-D8FA-74E3-8A41-876076EF4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67782F-E9F1-A73B-CBFC-486E52040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A2D4F-104D-5333-8CCE-1CC666C4E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B1FFA5-7152-0230-18BE-DB102F10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2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5F0298-3FC3-9C43-8C6D-502D7BD9F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DCB09-9C40-0B5B-4EA6-EB2E5794A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5EDAB-786C-EC8B-E1A2-E5FC1C0D05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AC045-E2B6-4037-9098-0863E601A284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D12CE-837D-EF09-E66C-AF7A26998C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6D9D2-83A3-737B-AE60-2BBF940FA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971A1-6A36-457A-80F9-C0905CCA9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6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Video%20for%20Hyperlink/Ahmed%20RomeoBangladesh%20Correspondentwww.wwreporters.com%20NTD%20TV%20INDIA%20BD%20FIRE%20NEWS-1.flv" TargetMode="External"/><Relationship Id="rId2" Type="http://schemas.openxmlformats.org/officeDocument/2006/relationships/hyperlink" Target="../Video%20for%20Hyperlink/BSEC%20(Ntv%20fire%20&amp;%20other%20fire%20video)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../Video%20for%20Hyperlink/Fire%20Service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7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1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0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2.png"/><Relationship Id="rId4" Type="http://schemas.openxmlformats.org/officeDocument/2006/relationships/oleObject" Target="../embeddings/oleObject1.bin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0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E50F2C4E-13A9-37B5-6CB8-F16791C7A9E1}"/>
              </a:ext>
            </a:extLst>
          </p:cNvPr>
          <p:cNvSpPr txBox="1">
            <a:spLocks/>
          </p:cNvSpPr>
          <p:nvPr/>
        </p:nvSpPr>
        <p:spPr bwMode="auto">
          <a:xfrm>
            <a:off x="1789044" y="354495"/>
            <a:ext cx="9253330" cy="2213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AwMœ</a:t>
            </a:r>
            <a:r>
              <a:rPr lang="en-US" sz="52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wbivcËv</a:t>
            </a:r>
            <a:r>
              <a:rPr lang="en-US" sz="5200" b="1" dirty="0">
                <a:solidFill>
                  <a:srgbClr val="0D0A10"/>
                </a:solidFill>
                <a:latin typeface="SutonnyMJ" pitchFamily="2" charset="0"/>
              </a:rPr>
              <a:t>, </a:t>
            </a: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D×vi</a:t>
            </a:r>
            <a:r>
              <a:rPr lang="en-US" sz="5200" b="1" dirty="0">
                <a:solidFill>
                  <a:srgbClr val="0D0A10"/>
                </a:solidFill>
                <a:latin typeface="SutonnyMJ" pitchFamily="2" charset="0"/>
              </a:rPr>
              <a:t> I </a:t>
            </a: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cÖv_wgK</a:t>
            </a:r>
            <a:r>
              <a:rPr lang="en-US" sz="52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5200" b="1" dirty="0" err="1">
                <a:solidFill>
                  <a:srgbClr val="0D0A10"/>
                </a:solidFill>
                <a:latin typeface="SutonnyMJ" pitchFamily="2" charset="0"/>
              </a:rPr>
              <a:t>wPwKrmv</a:t>
            </a:r>
            <a:endParaRPr lang="en-US" altLang="en-US" sz="5200" dirty="0">
              <a:solidFill>
                <a:srgbClr val="0D0A10"/>
              </a:solidFill>
              <a:hlinkClick r:id="rId2" action="ppaction://hlinkfile"/>
            </a:endParaRPr>
          </a:p>
        </p:txBody>
      </p:sp>
      <p:pic>
        <p:nvPicPr>
          <p:cNvPr id="13" name="Picture 5">
            <a:hlinkClick r:id="rId3" action="ppaction://hlinkfile"/>
            <a:extLst>
              <a:ext uri="{FF2B5EF4-FFF2-40B4-BE49-F238E27FC236}">
                <a16:creationId xmlns:a16="http://schemas.microsoft.com/office/drawing/2014/main" id="{D0DD6CCC-62C2-71F1-40CD-D7BF2B613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23" y="2107095"/>
            <a:ext cx="3199378" cy="2971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IMG_0148">
            <a:extLst>
              <a:ext uri="{FF2B5EF4-FFF2-40B4-BE49-F238E27FC236}">
                <a16:creationId xmlns:a16="http://schemas.microsoft.com/office/drawing/2014/main" id="{5F2549B3-6FD3-7A49-AB2F-53A153C6B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08881" y="2144469"/>
            <a:ext cx="3293165" cy="2969247"/>
          </a:xfrm>
          <a:prstGeom prst="rect">
            <a:avLst/>
          </a:prstGeom>
          <a:noFill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BC8D473-D9F9-5461-5800-9A94A4733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24526" y="2156619"/>
            <a:ext cx="4226944" cy="2930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3603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CCD5885-1A82-8DF7-7ACC-F7BCB7BB12EA}"/>
              </a:ext>
            </a:extLst>
          </p:cNvPr>
          <p:cNvSpPr txBox="1">
            <a:spLocks/>
          </p:cNvSpPr>
          <p:nvPr/>
        </p:nvSpPr>
        <p:spPr bwMode="auto">
          <a:xfrm>
            <a:off x="4173469" y="209550"/>
            <a:ext cx="3048000" cy="8572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Òwe‡kl</a:t>
            </a: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kÖbx</a:t>
            </a:r>
            <a:endParaRPr lang="en-US" altLang="en-US" sz="4400" dirty="0"/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81E39CFC-63B9-4E97-AFBD-1F124233138D}"/>
              </a:ext>
            </a:extLst>
          </p:cNvPr>
          <p:cNvGrpSpPr>
            <a:grpSpLocks/>
          </p:cNvGrpSpPr>
          <p:nvPr/>
        </p:nvGrpSpPr>
        <p:grpSpPr bwMode="auto">
          <a:xfrm>
            <a:off x="2779644" y="1905000"/>
            <a:ext cx="6553200" cy="4086225"/>
            <a:chOff x="1676400" y="1905000"/>
            <a:chExt cx="6553200" cy="4086225"/>
          </a:xfrm>
        </p:grpSpPr>
        <p:pic>
          <p:nvPicPr>
            <p:cNvPr id="14" name="Picture 2" descr="Kitchen Safety: How to Put Out a Grease Fire | Kitchn">
              <a:extLst>
                <a:ext uri="{FF2B5EF4-FFF2-40B4-BE49-F238E27FC236}">
                  <a16:creationId xmlns:a16="http://schemas.microsoft.com/office/drawing/2014/main" id="{7CE59E29-492D-6C8D-2D50-4A0185017D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905000"/>
              <a:ext cx="3657600" cy="23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>
              <a:extLst>
                <a:ext uri="{FF2B5EF4-FFF2-40B4-BE49-F238E27FC236}">
                  <a16:creationId xmlns:a16="http://schemas.microsoft.com/office/drawing/2014/main" id="{26A27341-9DC6-C636-EAD6-EC764E3A39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00" y="3429000"/>
              <a:ext cx="3849352" cy="256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49320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94F3F721-184F-C359-06AB-3512847B3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060" y="277813"/>
            <a:ext cx="5810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000" b="1" dirty="0">
                <a:latin typeface="SutonnyMJ" pitchFamily="2" charset="0"/>
              </a:rPr>
              <a:t>AwMœ wbe©vcb c×wZ t  4 cÖKvi </a:t>
            </a:r>
            <a:endParaRPr lang="en-US" altLang="en-US" sz="4000" b="1" dirty="0"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B372CF-758F-DEC4-70A1-98C0A1709270}"/>
              </a:ext>
            </a:extLst>
          </p:cNvPr>
          <p:cNvSpPr txBox="1">
            <a:spLocks/>
          </p:cNvSpPr>
          <p:nvPr/>
        </p:nvSpPr>
        <p:spPr bwMode="auto">
          <a:xfrm>
            <a:off x="248478" y="1025595"/>
            <a:ext cx="943554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sz="3600" b="1" dirty="0">
                <a:latin typeface="SutonnyMJ" pitchFamily="2" charset="0"/>
              </a:rPr>
              <a:t> </a:t>
            </a:r>
            <a:br>
              <a:rPr lang="it-IT" altLang="en-US" sz="3600" dirty="0">
                <a:latin typeface="SutonnyMJ" pitchFamily="2" charset="0"/>
              </a:rPr>
            </a:br>
            <a:r>
              <a:rPr lang="it-IT" altLang="en-US" sz="3600" dirty="0">
                <a:latin typeface="SutonnyMJ" pitchFamily="2" charset="0"/>
              </a:rPr>
              <a:t>   </a:t>
            </a:r>
            <a:br>
              <a:rPr lang="it-IT" altLang="en-US" sz="3600" dirty="0">
                <a:latin typeface="SutonnyMJ" pitchFamily="2" charset="0"/>
              </a:rPr>
            </a:br>
            <a:br>
              <a:rPr lang="it-IT" altLang="en-US" sz="3600" dirty="0">
                <a:latin typeface="SutonnyMJ" pitchFamily="2" charset="0"/>
              </a:rPr>
            </a:br>
            <a:r>
              <a:rPr lang="it-IT" altLang="en-US" sz="3600" dirty="0">
                <a:solidFill>
                  <a:schemeClr val="accent1">
                    <a:lumMod val="75000"/>
                  </a:schemeClr>
                </a:solidFill>
                <a:latin typeface="SutonnyMJ" pitchFamily="2" charset="0"/>
              </a:rPr>
              <a:t>Kzwjs c×wZ </a:t>
            </a:r>
            <a:r>
              <a:rPr lang="it-IT" altLang="en-US" sz="3600" dirty="0">
                <a:latin typeface="SutonnyMJ" pitchFamily="2" charset="0"/>
              </a:rPr>
              <a:t>(kxZj Kiv)</a:t>
            </a:r>
            <a:br>
              <a:rPr lang="it-IT" altLang="en-US" sz="36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    </a:t>
            </a:r>
            <a:r>
              <a:rPr lang="it-IT" altLang="en-US" dirty="0">
                <a:solidFill>
                  <a:srgbClr val="0000FF"/>
                </a:solidFill>
                <a:latin typeface="SutonnyMJ" pitchFamily="2" charset="0"/>
              </a:rPr>
              <a:t>¯§y`vwis c×wZ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solidFill>
                  <a:schemeClr val="tx2">
                    <a:lumMod val="75000"/>
                  </a:schemeClr>
                </a:solidFill>
                <a:latin typeface="SutonnyMJ" pitchFamily="2" charset="0"/>
              </a:rPr>
              <a:t>(Aw·‡R‡bi cÖevn eÜ Kiv) 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endParaRPr lang="en-US" altLang="en-US" sz="4400" dirty="0"/>
          </a:p>
        </p:txBody>
      </p:sp>
      <p:pic>
        <p:nvPicPr>
          <p:cNvPr id="8" name="Picture 3" descr="cooling">
            <a:extLst>
              <a:ext uri="{FF2B5EF4-FFF2-40B4-BE49-F238E27FC236}">
                <a16:creationId xmlns:a16="http://schemas.microsoft.com/office/drawing/2014/main" id="{EE11BBEA-7AE6-40BF-ED40-82624DA4E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085" y="1473200"/>
            <a:ext cx="20796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ool">
            <a:extLst>
              <a:ext uri="{FF2B5EF4-FFF2-40B4-BE49-F238E27FC236}">
                <a16:creationId xmlns:a16="http://schemas.microsoft.com/office/drawing/2014/main" id="{F486ED8C-EBFA-944E-AAF7-95BB4F87F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97" y="1525588"/>
            <a:ext cx="19621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blanketing">
            <a:extLst>
              <a:ext uri="{FF2B5EF4-FFF2-40B4-BE49-F238E27FC236}">
                <a16:creationId xmlns:a16="http://schemas.microsoft.com/office/drawing/2014/main" id="{2C2A53F4-E180-32C2-CCB7-03FFF3B73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897" y="4100513"/>
            <a:ext cx="26638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blanket">
            <a:extLst>
              <a:ext uri="{FF2B5EF4-FFF2-40B4-BE49-F238E27FC236}">
                <a16:creationId xmlns:a16="http://schemas.microsoft.com/office/drawing/2014/main" id="{82F89BE1-65AB-FEC0-DE96-7C889BF98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97" y="4022035"/>
            <a:ext cx="19621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896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7A5B5A3-9C39-0ED6-53ED-9FBDED20C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91" y="343697"/>
            <a:ext cx="5671307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en-US" sz="4000" dirty="0">
                <a:latin typeface="SutonnyMJ" pitchFamily="2" charset="0"/>
              </a:rPr>
              <a:t> ÷vi‡fkb c×wZ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en-US" sz="4000" dirty="0">
                <a:latin typeface="SutonnyMJ" pitchFamily="2" charset="0"/>
              </a:rPr>
              <a:t>(R¦vjvwb Kwg‡q †`qv)</a:t>
            </a:r>
            <a:r>
              <a:rPr lang="it-IT" altLang="en-US" sz="4000" dirty="0">
                <a:latin typeface="Tahoma" panose="020B0604030504040204" pitchFamily="34" charset="0"/>
              </a:rPr>
              <a:t> </a:t>
            </a:r>
            <a:endParaRPr lang="en-US" altLang="en-US" sz="4000" dirty="0">
              <a:latin typeface="Tahoma" panose="020B0604030504040204" pitchFamily="34" charset="0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B280B56-7449-E2C7-E92A-ADDEC4463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487" y="292206"/>
            <a:ext cx="4965695" cy="113877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4000" dirty="0" err="1">
                <a:latin typeface="SutonnyMJ" pitchFamily="2" charset="0"/>
                <a:cs typeface="SutonnyMJ" pitchFamily="2" charset="0"/>
              </a:rPr>
              <a:t>cqRwbs</a:t>
            </a:r>
            <a:r>
              <a:rPr lang="en-US" altLang="en-US" sz="4000" dirty="0">
                <a:latin typeface="SutonnyMJ" pitchFamily="2" charset="0"/>
                <a:cs typeface="SutonnyMJ" pitchFamily="2" charset="0"/>
              </a:rPr>
              <a:t> `¨v †</a:t>
            </a:r>
            <a:r>
              <a:rPr lang="en-US" altLang="en-US" sz="4000" dirty="0" err="1">
                <a:latin typeface="SutonnyMJ" pitchFamily="2" charset="0"/>
                <a:cs typeface="SutonnyMJ" pitchFamily="2" charset="0"/>
              </a:rPr>
              <a:t>d¬g</a:t>
            </a:r>
            <a:r>
              <a:rPr lang="en-US" altLang="en-US" sz="4000" dirty="0">
                <a:latin typeface="SutonnyMJ" pitchFamily="2" charset="0"/>
                <a:cs typeface="SutonnyMJ" pitchFamily="2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ivmvqwbK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wewµqvq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evav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†`qv)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D7AE1A44-2AB5-CCA5-177B-CE98DEE23457}"/>
              </a:ext>
            </a:extLst>
          </p:cNvPr>
          <p:cNvGrpSpPr>
            <a:grpSpLocks/>
          </p:cNvGrpSpPr>
          <p:nvPr/>
        </p:nvGrpSpPr>
        <p:grpSpPr bwMode="auto">
          <a:xfrm>
            <a:off x="5973691" y="2395332"/>
            <a:ext cx="1592263" cy="1828800"/>
            <a:chOff x="152400" y="17206"/>
            <a:chExt cx="2024063" cy="2209800"/>
          </a:xfrm>
        </p:grpSpPr>
        <p:pic>
          <p:nvPicPr>
            <p:cNvPr id="9" name="Picture 7" descr="F:\Tarik SO\Two Days TARIK\Animation\flames_sm_wm (1).gif">
              <a:extLst>
                <a:ext uri="{FF2B5EF4-FFF2-40B4-BE49-F238E27FC236}">
                  <a16:creationId xmlns:a16="http://schemas.microsoft.com/office/drawing/2014/main" id="{AEEC93CE-87E0-A2F6-D660-3BA17545BCD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263" y="17206"/>
              <a:ext cx="198120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BD0C44-0E76-E867-5AF6-448703F993B9}"/>
                </a:ext>
              </a:extLst>
            </p:cNvPr>
            <p:cNvSpPr/>
            <p:nvPr/>
          </p:nvSpPr>
          <p:spPr>
            <a:xfrm>
              <a:off x="152400" y="1864461"/>
              <a:ext cx="1828316" cy="2282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1" name="Group 2">
            <a:extLst>
              <a:ext uri="{FF2B5EF4-FFF2-40B4-BE49-F238E27FC236}">
                <a16:creationId xmlns:a16="http://schemas.microsoft.com/office/drawing/2014/main" id="{5BE452C8-93E6-75DC-6ABD-9DE0B7B4BFD1}"/>
              </a:ext>
            </a:extLst>
          </p:cNvPr>
          <p:cNvGrpSpPr>
            <a:grpSpLocks/>
          </p:cNvGrpSpPr>
          <p:nvPr/>
        </p:nvGrpSpPr>
        <p:grpSpPr bwMode="auto">
          <a:xfrm>
            <a:off x="6970641" y="1995282"/>
            <a:ext cx="3495675" cy="2770188"/>
            <a:chOff x="4062610" y="1981200"/>
            <a:chExt cx="3814813" cy="2895600"/>
          </a:xfrm>
        </p:grpSpPr>
        <p:pic>
          <p:nvPicPr>
            <p:cNvPr id="12" name="Picture 2" descr="C:\Users\User\Desktop\wound\fire.png">
              <a:extLst>
                <a:ext uri="{FF2B5EF4-FFF2-40B4-BE49-F238E27FC236}">
                  <a16:creationId xmlns:a16="http://schemas.microsoft.com/office/drawing/2014/main" id="{9D719632-5147-CC5C-9B25-F4127AA542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2610" y="1981200"/>
              <a:ext cx="3814813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D861B66A-6BB5-D6A7-9CF2-3F1461BF3B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342290">
              <a:off x="4541304" y="3264001"/>
              <a:ext cx="1582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Aw·‡Rb (Gqvi)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FFB57A9A-365E-C662-F07F-D94A3F48BE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347247">
              <a:off x="6229371" y="3504677"/>
              <a:ext cx="10011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Zvc 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3C7255FF-038C-9036-42A6-FBB7CB0C0C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9983" y="4466952"/>
              <a:ext cx="7200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`vn¨e¯‘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CF9453EF-8C67-2BBE-08F9-BBEA0374A3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7406" y="3722468"/>
              <a:ext cx="10339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SutonnyMJ" pitchFamily="2" charset="0"/>
                  <a:cs typeface="SutonnyMJ" pitchFamily="2" charset="0"/>
                </a:rPr>
                <a:t>ivmvqwbK wewµqv</a:t>
              </a:r>
            </a:p>
          </p:txBody>
        </p:sp>
      </p:grpSp>
      <p:grpSp>
        <p:nvGrpSpPr>
          <p:cNvPr id="17" name="Group 3">
            <a:extLst>
              <a:ext uri="{FF2B5EF4-FFF2-40B4-BE49-F238E27FC236}">
                <a16:creationId xmlns:a16="http://schemas.microsoft.com/office/drawing/2014/main" id="{BD2704A5-6118-0DC8-A2C2-D693879CCCC0}"/>
              </a:ext>
            </a:extLst>
          </p:cNvPr>
          <p:cNvGrpSpPr>
            <a:grpSpLocks/>
          </p:cNvGrpSpPr>
          <p:nvPr/>
        </p:nvGrpSpPr>
        <p:grpSpPr bwMode="auto">
          <a:xfrm>
            <a:off x="2627241" y="1861932"/>
            <a:ext cx="3670300" cy="2590800"/>
            <a:chOff x="236136" y="1494032"/>
            <a:chExt cx="3814813" cy="2895600"/>
          </a:xfrm>
        </p:grpSpPr>
        <p:pic>
          <p:nvPicPr>
            <p:cNvPr id="18" name="Picture 2" descr="C:\Users\User\Desktop\wound\fire.png">
              <a:extLst>
                <a:ext uri="{FF2B5EF4-FFF2-40B4-BE49-F238E27FC236}">
                  <a16:creationId xmlns:a16="http://schemas.microsoft.com/office/drawing/2014/main" id="{D07FE151-3E6F-38CE-2D1F-A80F335596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136" y="1494032"/>
              <a:ext cx="3814813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26">
              <a:extLst>
                <a:ext uri="{FF2B5EF4-FFF2-40B4-BE49-F238E27FC236}">
                  <a16:creationId xmlns:a16="http://schemas.microsoft.com/office/drawing/2014/main" id="{2CA62A67-0114-6A23-9F60-098921B1A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342290">
              <a:off x="714830" y="2776833"/>
              <a:ext cx="1582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Aw·‡Rb (Gqvi)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  <p:sp>
          <p:nvSpPr>
            <p:cNvPr id="20" name="TextBox 27">
              <a:extLst>
                <a:ext uri="{FF2B5EF4-FFF2-40B4-BE49-F238E27FC236}">
                  <a16:creationId xmlns:a16="http://schemas.microsoft.com/office/drawing/2014/main" id="{8D9DF476-FB0A-0592-484E-A8ADB5DB4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347247">
              <a:off x="2402897" y="3017509"/>
              <a:ext cx="10011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1800" b="1">
                  <a:latin typeface="SutonnyMJ" pitchFamily="2" charset="0"/>
                </a:rPr>
                <a:t>Zvc </a:t>
              </a:r>
              <a:endParaRPr lang="en-US" altLang="en-US" sz="1800" b="1">
                <a:latin typeface="Tahoma" panose="020B0604030504040204" pitchFamily="34" charset="0"/>
              </a:endParaRPr>
            </a:p>
          </p:txBody>
        </p:sp>
      </p:grpSp>
      <p:pic>
        <p:nvPicPr>
          <p:cNvPr id="21" name="Picture 3">
            <a:extLst>
              <a:ext uri="{FF2B5EF4-FFF2-40B4-BE49-F238E27FC236}">
                <a16:creationId xmlns:a16="http://schemas.microsoft.com/office/drawing/2014/main" id="{45EB41F2-9403-A2B7-B6AC-62FAFD129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41" y="4600370"/>
            <a:ext cx="2790825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715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3636F7-83B0-7C73-3DE3-9C5D14F599D4}"/>
              </a:ext>
            </a:extLst>
          </p:cNvPr>
          <p:cNvSpPr txBox="1">
            <a:spLocks/>
          </p:cNvSpPr>
          <p:nvPr/>
        </p:nvSpPr>
        <p:spPr bwMode="auto">
          <a:xfrm>
            <a:off x="853937" y="63223"/>
            <a:ext cx="1004845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latin typeface="SutonnyMJ" pitchFamily="2" charset="0"/>
                <a:cs typeface="SutonnyMJ" pitchFamily="2" charset="0"/>
              </a:rPr>
              <a:t>Av¸b wbe©vcb gva¨g</a:t>
            </a:r>
            <a:endParaRPr lang="en-US" altLang="en-US" sz="440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FFA39528-008C-724B-63AB-74D98D204D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0533872"/>
              </p:ext>
            </p:extLst>
          </p:nvPr>
        </p:nvGraphicFramePr>
        <p:xfrm>
          <a:off x="834886" y="983973"/>
          <a:ext cx="10873409" cy="5051472"/>
        </p:xfrm>
        <a:graphic>
          <a:graphicData uri="http://schemas.openxmlformats.org/drawingml/2006/table">
            <a:tbl>
              <a:tblPr/>
              <a:tblGrid>
                <a:gridCol w="1304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01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5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03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†kÖbx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`vn¨ c`v_©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wbe©vcY c×wZ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wbe©vcY gva¨g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G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KvV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,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KvMR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,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Kvco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BZ¨vw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`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 Kzwjs. †¯§v`vwis, cqRwbs `¨v †d¬g 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SutonnyMJ" pitchFamily="2" charset="0"/>
                          <a:cs typeface="SutonnyMJ" pitchFamily="2" charset="0"/>
                        </a:rPr>
                        <a:t>cvwb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SutonnyMJ" pitchFamily="2" charset="0"/>
                          <a:cs typeface="SutonnyMJ" pitchFamily="2" charset="0"/>
                        </a:rPr>
                        <a:t>, ‡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SutonnyMJ" pitchFamily="2" charset="0"/>
                          <a:cs typeface="SutonnyMJ" pitchFamily="2" charset="0"/>
                        </a:rPr>
                        <a:t>dvg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SutonnyMJ" pitchFamily="2" charset="0"/>
                          <a:cs typeface="SutonnyMJ" pitchFamily="2" charset="0"/>
                        </a:rPr>
                        <a:t>, 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SutonnyMJ" pitchFamily="2" charset="0"/>
                          <a:cs typeface="SutonnyMJ" pitchFamily="2" charset="0"/>
                        </a:rPr>
                        <a:t>wWwmwc,evwj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we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‡c‡Uªvj ,‡K‡ivwmb,wW‡Rj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÷vi‡fkb, †¯§v`vwis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‡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dvg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,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wWwmwc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,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wmIUz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,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evwj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85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wm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GjwcwR, wmGbwR 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÷vi‡fkb, †¯§v`vwis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wWwmwc, wmIUz 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9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wW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dmdivm, †mvwWqvg, cUvwmqvg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†¯§v`vwis, cqRwbs `¨v †d¬g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†¯úkvj UvBc wWwmwc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6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‡K/Gd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KzwKs I‡qj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†¯§v`vwis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‡K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UvBc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dvqvi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utonnyMJ" pitchFamily="2" charset="0"/>
                          <a:cs typeface="SutonnyMJ" pitchFamily="2" charset="0"/>
                        </a:rPr>
                        <a:t>G·wUs¸Bmvi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301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firstfireextinguishers.com/fire-equipment/images/firechart.jpg">
            <a:extLst>
              <a:ext uri="{FF2B5EF4-FFF2-40B4-BE49-F238E27FC236}">
                <a16:creationId xmlns:a16="http://schemas.microsoft.com/office/drawing/2014/main" id="{6D5BCCC1-BF8E-4B54-25B5-1ECE66A48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16" y="76199"/>
            <a:ext cx="11559209" cy="615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23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4137AA-EF7F-65EF-42C1-EE2607D46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6327" y="1944687"/>
            <a:ext cx="350520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t-BR" altLang="en-US" sz="4400" b="1" dirty="0">
                <a:latin typeface="SutonnyMJ" pitchFamily="2" charset="0"/>
              </a:rPr>
              <a:t>cÖvK„wZK  </a:t>
            </a:r>
          </a:p>
          <a:p>
            <a:r>
              <a:rPr lang="pt-BR" altLang="en-US" sz="4400" b="1" dirty="0">
                <a:latin typeface="SutonnyMJ" pitchFamily="2" charset="0"/>
              </a:rPr>
              <a:t>`yN©UbvekZ</a:t>
            </a:r>
          </a:p>
          <a:p>
            <a:r>
              <a:rPr lang="pt-BR" altLang="en-US" sz="4400" b="1" dirty="0">
                <a:latin typeface="SutonnyMJ" pitchFamily="2" charset="0"/>
              </a:rPr>
              <a:t>B”QvK„Z ev Av‡Mœq</a:t>
            </a:r>
          </a:p>
          <a:p>
            <a:r>
              <a:rPr lang="pt-BR" altLang="en-US" sz="4400" b="1" dirty="0">
                <a:latin typeface="SutonnyMJ" pitchFamily="2" charset="0"/>
              </a:rPr>
              <a:t>AÁvZ</a:t>
            </a:r>
            <a:endParaRPr lang="pt-BR" altLang="en-US" sz="6600" b="1" dirty="0">
              <a:latin typeface="SutonnyMJ" pitchFamily="2" charset="0"/>
            </a:endParaRPr>
          </a:p>
          <a:p>
            <a:endParaRPr lang="en-US" altLang="en-US" sz="6600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9304AA7-255D-D00B-149A-8E441F5D6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6" r="1666"/>
          <a:stretch>
            <a:fillRect/>
          </a:stretch>
        </p:blipFill>
        <p:spPr bwMode="auto">
          <a:xfrm>
            <a:off x="4896677" y="1271587"/>
            <a:ext cx="55626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B381B5D-C50F-BC73-155B-867B5A352D98}"/>
              </a:ext>
            </a:extLst>
          </p:cNvPr>
          <p:cNvSpPr/>
          <p:nvPr/>
        </p:nvSpPr>
        <p:spPr>
          <a:xfrm>
            <a:off x="785191" y="159027"/>
            <a:ext cx="7991061" cy="1013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b="1" dirty="0">
                <a:solidFill>
                  <a:schemeClr val="tx1"/>
                </a:solidFill>
                <a:latin typeface="SutonnyMJ" pitchFamily="2" charset="0"/>
                <a:cs typeface="Arial" panose="020B0604020202020204" pitchFamily="34" charset="0"/>
              </a:rPr>
              <a:t>AwMœKv‡Ûi Kvib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84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97847C8-4969-CC01-DA5D-DB5BA3CB08B8}"/>
              </a:ext>
            </a:extLst>
          </p:cNvPr>
          <p:cNvSpPr txBox="1">
            <a:spLocks/>
          </p:cNvSpPr>
          <p:nvPr/>
        </p:nvSpPr>
        <p:spPr bwMode="auto">
          <a:xfrm>
            <a:off x="2351915" y="1744663"/>
            <a:ext cx="3414712" cy="336867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kÎæZvgyjK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Avimb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†m‡ev‡UR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D”Q„•Lj RbZv KZ…©K </a:t>
            </a:r>
            <a:endParaRPr lang="en-US" altLang="en-US" sz="2800" dirty="0">
              <a:latin typeface="SutonnyMJ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5B32CE-04C9-FA8B-0A8C-6BDE537FB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1490" y="228600"/>
            <a:ext cx="4778375" cy="7080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en-US" sz="4000" b="1" dirty="0">
                <a:latin typeface="SutonnyMJ" pitchFamily="2" charset="0"/>
              </a:rPr>
              <a:t>B”QvK„Z ev Av‡Mœq KviY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3C595A-EB30-D00C-C9BD-80AFC861A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77" y="3719512"/>
            <a:ext cx="2952750" cy="2452688"/>
          </a:xfrm>
          <a:prstGeom prst="cube">
            <a:avLst/>
          </a:prstGeom>
        </p:spPr>
      </p:pic>
      <p:pic>
        <p:nvPicPr>
          <p:cNvPr id="9" name="Picture 2" descr="C:\Users\User\Desktop\fire\arson.gif">
            <a:extLst>
              <a:ext uri="{FF2B5EF4-FFF2-40B4-BE49-F238E27FC236}">
                <a16:creationId xmlns:a16="http://schemas.microsoft.com/office/drawing/2014/main" id="{95D2DFE5-7331-B986-C214-3051BCA2F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4974" y="1280361"/>
            <a:ext cx="2986923" cy="2301039"/>
          </a:xfrm>
          <a:prstGeom prst="cub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1808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248E88-1DBF-04F2-6DF3-A646178B9395}"/>
              </a:ext>
            </a:extLst>
          </p:cNvPr>
          <p:cNvSpPr txBox="1">
            <a:spLocks/>
          </p:cNvSpPr>
          <p:nvPr/>
        </p:nvSpPr>
        <p:spPr bwMode="auto">
          <a:xfrm>
            <a:off x="1331843" y="1706217"/>
            <a:ext cx="428645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eRªcv‡Zi d‡j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gvÎvwZwi³ Zvc</a:t>
            </a:r>
            <a:br>
              <a:rPr lang="it-IT" altLang="en-US" dirty="0">
                <a:latin typeface="SutonnyMJ" pitchFamily="2" charset="0"/>
              </a:rPr>
            </a:b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¯^Z:ùzZ© Av¸b</a:t>
            </a:r>
            <a:br>
              <a:rPr lang="it-IT" altLang="en-US" sz="2500" dirty="0">
                <a:latin typeface="SutonnyMJ" pitchFamily="2" charset="0"/>
              </a:rPr>
            </a:br>
            <a:endParaRPr lang="en-US" altLang="en-US" sz="2500" dirty="0">
              <a:latin typeface="SutonnyMJ" pitchFamily="2" charset="0"/>
            </a:endParaRPr>
          </a:p>
        </p:txBody>
      </p:sp>
      <p:pic>
        <p:nvPicPr>
          <p:cNvPr id="5" name="Picture 4" descr="I:\PICTURE of thunder\dhatob kol(1).jpg">
            <a:extLst>
              <a:ext uri="{FF2B5EF4-FFF2-40B4-BE49-F238E27FC236}">
                <a16:creationId xmlns:a16="http://schemas.microsoft.com/office/drawing/2014/main" id="{B4047E29-4E9E-5898-5E04-0644572B3222}"/>
              </a:ext>
            </a:extLst>
          </p:cNvPr>
          <p:cNvPicPr/>
          <p:nvPr/>
        </p:nvPicPr>
        <p:blipFill rotWithShape="1">
          <a:blip r:embed="rId2" cstate="print"/>
          <a:srcRect l="11863" t="11619" r="11666" b="12240"/>
          <a:stretch/>
        </p:blipFill>
        <p:spPr bwMode="auto">
          <a:xfrm>
            <a:off x="5337313" y="1889023"/>
            <a:ext cx="50292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665D44-0355-681D-B73A-2802F18AFAF1}"/>
              </a:ext>
            </a:extLst>
          </p:cNvPr>
          <p:cNvSpPr/>
          <p:nvPr/>
        </p:nvSpPr>
        <p:spPr>
          <a:xfrm>
            <a:off x="3448878" y="397565"/>
            <a:ext cx="3667539" cy="9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cÖvK</a:t>
            </a:r>
            <a:r>
              <a:rPr lang="en-US" sz="36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…</a:t>
            </a:r>
            <a:r>
              <a:rPr lang="en-US" sz="36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wZK</a:t>
            </a:r>
            <a:r>
              <a:rPr lang="en-US" sz="36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KviY</a:t>
            </a:r>
            <a:r>
              <a:rPr lang="en-US" sz="36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5904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E5E9C17-ABC7-36E8-023C-1AA0E8D33E03}"/>
              </a:ext>
            </a:extLst>
          </p:cNvPr>
          <p:cNvSpPr txBox="1">
            <a:spLocks/>
          </p:cNvSpPr>
          <p:nvPr/>
        </p:nvSpPr>
        <p:spPr bwMode="auto">
          <a:xfrm>
            <a:off x="864704" y="1155425"/>
            <a:ext cx="10174355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it-IT" altLang="en-US" sz="4000" b="1" dirty="0">
                <a:latin typeface="SutonnyMJ" pitchFamily="2" charset="0"/>
              </a:rPr>
              <a:t>AmveavbZvB AwMœKv‡Ûi gyj KviY| GQvov-</a:t>
            </a:r>
          </a:p>
          <a:p>
            <a:pPr>
              <a:spcBef>
                <a:spcPct val="0"/>
              </a:spcBef>
              <a:buNone/>
            </a:pP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1| ˆe`y¨wZK †Mvj‡hvM/ kU© mvwK©U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2| I‡qjwWs/ KvwUs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dirty="0">
                <a:latin typeface="SutonnyMJ" pitchFamily="2" charset="0"/>
              </a:rPr>
              <a:t>3| wd«Kkb / wgm dvqvi Ae BwÄb, BwÄb IfvinxU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4| wewo/ wmMv‡i‡Ui RjšÍ UzKiv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5| †Lvjv evwZ/ †gvgevwZ/ gkvi K‡qj</a:t>
            </a:r>
            <a:br>
              <a:rPr lang="it-IT" altLang="en-US" dirty="0">
                <a:latin typeface="SutonnyMJ" pitchFamily="2" charset="0"/>
              </a:rPr>
            </a:br>
            <a:r>
              <a:rPr lang="it-IT" altLang="en-US" dirty="0">
                <a:latin typeface="SutonnyMJ" pitchFamily="2" charset="0"/>
              </a:rPr>
              <a:t>6| Pzjvi Av¸b /AvZk evwR/ cUKv BZ¨vw`</a:t>
            </a:r>
          </a:p>
          <a:p>
            <a:pPr>
              <a:spcBef>
                <a:spcPct val="0"/>
              </a:spcBef>
              <a:buNone/>
            </a:pPr>
            <a:br>
              <a:rPr lang="it-IT" altLang="en-US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                                                                         Pjgvb--</a:t>
            </a:r>
            <a:endParaRPr lang="en-US" altLang="en-US" sz="4400" dirty="0">
              <a:latin typeface="SutonnyMJ" pitchFamily="2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EDF5D760-40EA-4C0F-6226-7987DDD2E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798" y="228050"/>
            <a:ext cx="4778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dirty="0">
                <a:latin typeface="SutonnyMJ" pitchFamily="2" charset="0"/>
                <a:cs typeface="SutonnyMJ" pitchFamily="2" charset="0"/>
              </a:rPr>
              <a:t>`</a:t>
            </a:r>
            <a:r>
              <a:rPr lang="en-US" altLang="en-US" sz="4000" dirty="0" err="1">
                <a:latin typeface="SutonnyMJ" pitchFamily="2" charset="0"/>
                <a:cs typeface="SutonnyMJ" pitchFamily="2" charset="0"/>
              </a:rPr>
              <a:t>yN©UbvekZ</a:t>
            </a:r>
            <a:endParaRPr lang="en-US" altLang="en-US" sz="40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5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050C9-F08E-59E4-C6A3-7445E4D22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altLang="en-US" sz="4000" b="1" dirty="0">
                <a:latin typeface="SutonnyMJ" pitchFamily="2" charset="0"/>
              </a:rPr>
              <a:t>Avcbvi KviLvbvq AwMœKv‡Ûi m¤¢ve¨ Drm mg~n-</a:t>
            </a:r>
            <a:br>
              <a:rPr lang="it-IT" altLang="en-US" sz="4400" b="1" dirty="0">
                <a:latin typeface="SutonnyMJ" pitchFamily="2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74BA8-8EA2-D9A4-26A8-EC1CDB4A8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it-IT" altLang="en-US" sz="102500" b="1" dirty="0">
                <a:latin typeface="SutonnyMJ" pitchFamily="2" charset="0"/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042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2E1731D-275E-732B-BAB8-753A542F4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1687" y="195470"/>
            <a:ext cx="7772400" cy="10668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3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b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</a:b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AwMœ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wbivcËv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,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D×vi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 I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cÖv_wgK</a:t>
            </a:r>
            <a:r>
              <a:rPr lang="en-US" sz="10700" b="1" dirty="0">
                <a:solidFill>
                  <a:srgbClr val="0D0A10"/>
                </a:solidFill>
                <a:latin typeface="SutonnyMJ" pitchFamily="2" charset="0"/>
              </a:rPr>
              <a:t> </a:t>
            </a:r>
            <a:r>
              <a:rPr lang="en-US" sz="10700" b="1" dirty="0" err="1">
                <a:solidFill>
                  <a:srgbClr val="0D0A10"/>
                </a:solidFill>
                <a:latin typeface="SutonnyMJ" pitchFamily="2" charset="0"/>
              </a:rPr>
              <a:t>wPwKrmv</a:t>
            </a:r>
            <a:br>
              <a:rPr lang="en-US" dirty="0">
                <a:latin typeface="SutonnyMJ" pitchFamily="2" charset="0"/>
              </a:rPr>
            </a:br>
            <a:endParaRPr lang="en-US" dirty="0">
              <a:latin typeface="SutonnyMJ" pitchFamily="2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73B582F-7D8D-958D-FE93-F5912130FAFB}"/>
              </a:ext>
            </a:extLst>
          </p:cNvPr>
          <p:cNvSpPr txBox="1">
            <a:spLocks noChangeArrowheads="1"/>
          </p:cNvSpPr>
          <p:nvPr/>
        </p:nvSpPr>
        <p:spPr>
          <a:xfrm>
            <a:off x="274983" y="1122363"/>
            <a:ext cx="11642034" cy="526849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GB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cÖwkÿY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†_‡K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Avcbviv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hv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Rvb‡Z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mÿg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n‡eb</a:t>
            </a:r>
            <a:r>
              <a:rPr lang="en-US" sz="36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-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1| Av¸b wK| Av¸‡bi cª¾¡jb I wbe©vcb bxwZ|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2| Av¸‡bi Dcv`vb I †kªbxweb¨vm|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3| AwMœwbe©vcb gva¨g I c×wZ|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4| AwMœKv‡Ûi KviYmgyn I AwMœ cÖwZ‡iva e¨e¯’v|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dirty="0">
                <a:latin typeface="SutonnyMJ" pitchFamily="2" charset="0"/>
              </a:rPr>
              <a:t>5| </a:t>
            </a:r>
            <a:r>
              <a:rPr lang="it-IT" dirty="0">
                <a:latin typeface="SutonnyMJ" pitchFamily="2" charset="0"/>
              </a:rPr>
              <a:t>AwMœKv‡Û Kibxq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dirty="0">
                <a:latin typeface="SutonnyMJ" pitchFamily="2" charset="0"/>
              </a:rPr>
              <a:t>6| `yN©Ubv cieZ©x D×vi c×wZ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it-IT" dirty="0">
                <a:latin typeface="SutonnyMJ" pitchFamily="2" charset="0"/>
              </a:rPr>
              <a:t>7| †ivMxi </a:t>
            </a:r>
            <a:r>
              <a:rPr lang="pt-BR" sz="32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ch©‡eÿY</a:t>
            </a:r>
            <a:r>
              <a:rPr lang="it-IT" dirty="0">
                <a:latin typeface="SutonnyMJ" pitchFamily="2" charset="0"/>
              </a:rPr>
              <a:t> I cÖv_wgK wPwKrmv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it-IT" dirty="0">
                <a:latin typeface="SutonnyMJ" pitchFamily="2" charset="0"/>
              </a:rPr>
              <a:t>8| </a:t>
            </a:r>
            <a:r>
              <a:rPr lang="it-IT" sz="3200" dirty="0">
                <a:latin typeface="SutonnyMJ" pitchFamily="2" charset="0"/>
              </a:rPr>
              <a:t>gnovq Ask MÖnY I ev¯Íe Ávb AR©b  </a:t>
            </a:r>
            <a:endParaRPr lang="en-US" sz="3200" dirty="0"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698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175FCE-B5C0-0718-ABE4-446DD43CF9C9}"/>
              </a:ext>
            </a:extLst>
          </p:cNvPr>
          <p:cNvSpPr txBox="1">
            <a:spLocks/>
          </p:cNvSpPr>
          <p:nvPr/>
        </p:nvSpPr>
        <p:spPr bwMode="auto">
          <a:xfrm>
            <a:off x="195471" y="417443"/>
            <a:ext cx="11917017" cy="60926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1| AmveabZvB AwMœKv‡Ûi cÖavb KviY ZvB AwMœ cÖwZ‡iv‡a mveavbZv Aej¤^b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2| µwUgy³ ˆe`y¨wZK Zvi I miÄvg e¨envi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3| †gwkb, hš¿cvwZ I Kv‡Ri ¯’vb mve©¶wbK cwi®‹vi cwi”Qbœ ivLv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4| KjKviLvbv I e¨emv cÖwZôv‡b AwMœ wbe©vcbx hš¿cvwZ ¯’vcb Kiv Ges gv‡S gv‡S Zv cix¶v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5| cÖwZwU wkíKviLvbvq I miKvix †emiKvix fe‡b dvqvi mvwf©m Aa¨v‡`k Abyhvqx AwMœcÖwZ‡iva e¨e¯’v ev¯Íevqb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6| ¸`vg ev KviLvbvq aygcvb wbwl× Kib I mZKx©KiY †cvóvi jvMv‡bv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7| Drcvw`Z cY¨-mvgMÖx Ges KuvPvgvj wba©vwiZ ¯’v‡b ivLv ev msiÿY Kiv 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8| ¯’vbxq dvqvi †÷k‡bi †dvb bs msi¶Y I AwMœ cÖwZ‡iva I wbe©cb wel‡q cÖv_wgK cÖwk¶Y MÖnb Kiv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9| AwMœ m‡PZbZv I cÖwZ‡iva e¨e¯’v †Rvi`vi Kiv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EFE87C-D040-74DA-5FF7-8D1A27331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426" y="272135"/>
            <a:ext cx="57199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3600" b="1" dirty="0">
                <a:latin typeface="SutonnyMJ" pitchFamily="2" charset="0"/>
              </a:rPr>
              <a:t>AwMœ cÖwZ‡iva e¨e¯’v  </a:t>
            </a:r>
            <a:endParaRPr lang="en-US" altLang="en-US" sz="36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517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3A1AD76-F79D-FBFC-3ACE-F3041799FC63}"/>
              </a:ext>
            </a:extLst>
          </p:cNvPr>
          <p:cNvSpPr txBox="1">
            <a:spLocks/>
          </p:cNvSpPr>
          <p:nvPr/>
        </p:nvSpPr>
        <p:spPr bwMode="auto">
          <a:xfrm>
            <a:off x="588065" y="955675"/>
            <a:ext cx="11328952" cy="5167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10| †KwgK¨vj I `vn¨ c`v_© e¨env‡i cÖ‡qvRbxq mZK©Zv Aej¤^b 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11| KviLvbvi Af¨šÍ‡i aygcvb †_‡K weiZ _vKv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12| wewo ev wmMv‡i‡Ui RjšÍ Ask wbwf‡q wbivc` ¯’v‡b †djv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13| Pzjvi Av¸b A_ev M¨vm e¨envi †k‡l Zv eÜ Kiv 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14| †Lvjv evwZ ev gkvj e¨envi bv Kiv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15|KvQvKvwQ ¯’v‡b me mgq evjwZ‡Z cvwb I evjy msiÿY Kiv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16| m¤¢e n‡j KjKviLvbvi wbKU chv©ß cvwbi e¨e¯’v ivLv</a:t>
            </a:r>
          </a:p>
          <a:p>
            <a:pPr>
              <a:spcBef>
                <a:spcPct val="0"/>
              </a:spcBef>
              <a:buNone/>
            </a:pPr>
            <a:r>
              <a:rPr lang="it-IT" altLang="en-US" sz="2800" dirty="0">
                <a:latin typeface="SutonnyMJ" pitchFamily="2" charset="0"/>
              </a:rPr>
              <a:t>17| KviLvbvq †gvU Kg©xi 6% cÖwkwÿZ AwMœwbe©vcK `j cÖ¯‘Z ivLv 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18| AvB‡bi weavb Abyhvqx KviLvbvq †mBdwU KwgwU MVb I Kvh©Ki Kiv</a:t>
            </a: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19| gyjZ: †h mKj Kvi‡Y AwMœKv‡Ûi m„wó nq †m me KviY †_‡K mveavbZv Aej¤^b Kiv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5BD293E-4C9B-AA05-88AA-247207DAC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5288" y="185738"/>
            <a:ext cx="4767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4400" b="1" dirty="0">
                <a:latin typeface="SutonnyMJ" pitchFamily="2" charset="0"/>
              </a:rPr>
              <a:t>AwMœ cÖwZ‡iva e¨e¯’v : </a:t>
            </a:r>
            <a:endParaRPr lang="en-US" altLang="en-US" sz="44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803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050C9-F08E-59E4-C6A3-7445E4D22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altLang="en-US" sz="4000" b="1" dirty="0">
                <a:latin typeface="SutonnyMJ" pitchFamily="2" charset="0"/>
              </a:rPr>
              <a:t>Avcbvi KviLvbvq AwMœ `yN©Ubv‡iv‡a Kibxq-</a:t>
            </a:r>
            <a:br>
              <a:rPr lang="it-IT" altLang="en-US" sz="4400" b="1" dirty="0">
                <a:latin typeface="SutonnyMJ" pitchFamily="2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74BA8-8EA2-D9A4-26A8-EC1CDB4A8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it-IT" altLang="en-US" sz="102500" b="1" dirty="0">
                <a:latin typeface="SutonnyMJ" pitchFamily="2" charset="0"/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522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9939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fire pic 3">
            <a:extLst>
              <a:ext uri="{FF2B5EF4-FFF2-40B4-BE49-F238E27FC236}">
                <a16:creationId xmlns:a16="http://schemas.microsoft.com/office/drawing/2014/main" id="{EA5070C1-E099-6DFD-AB86-528C78FA1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6" b="9589"/>
          <a:stretch>
            <a:fillRect/>
          </a:stretch>
        </p:blipFill>
        <p:spPr bwMode="auto">
          <a:xfrm>
            <a:off x="1083365" y="1192213"/>
            <a:ext cx="9382539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>
            <a:extLst>
              <a:ext uri="{FF2B5EF4-FFF2-40B4-BE49-F238E27FC236}">
                <a16:creationId xmlns:a16="http://schemas.microsoft.com/office/drawing/2014/main" id="{F051C7DB-B04F-80AA-3260-AC3D45F98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3365" y="517525"/>
            <a:ext cx="9382539" cy="70167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00"/>
                </a:solidFill>
                <a:latin typeface="Tahoma" panose="020B0604030504040204" pitchFamily="34" charset="0"/>
              </a:rPr>
              <a:t>What to do in case of  fire ?</a:t>
            </a:r>
            <a:endParaRPr lang="en-US" altLang="en-US" sz="54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44BD3942-2FFA-A8D4-4286-2323EBA57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1945481"/>
            <a:ext cx="1828800" cy="838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7200" dirty="0">
                <a:latin typeface="Tahoma" panose="020B0604030504040204" pitchFamily="34" charset="0"/>
              </a:rPr>
              <a:t>999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ACBC4886-ADF2-1E34-4C79-5329A967C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704" y="5784573"/>
            <a:ext cx="96044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Activate Fire Brigade            02223355555, 999, 16163</a:t>
            </a:r>
            <a:endParaRPr lang="en-US" altLang="en-US" b="1" dirty="0">
              <a:latin typeface="Tahoma" panose="020B0604030504040204" pitchFamily="34" charset="0"/>
            </a:endParaRPr>
          </a:p>
        </p:txBody>
      </p:sp>
      <p:sp>
        <p:nvSpPr>
          <p:cNvPr id="10" name="TextBox 7">
            <a:hlinkClick r:id="rId3" action="ppaction://hlinkfile"/>
            <a:extLst>
              <a:ext uri="{FF2B5EF4-FFF2-40B4-BE49-F238E27FC236}">
                <a16:creationId xmlns:a16="http://schemas.microsoft.com/office/drawing/2014/main" id="{0A0B0A7B-74A4-91EE-A8BB-B33861ACF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0604" y="-103188"/>
            <a:ext cx="7727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Av¸b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jvM‡j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Ki‡eb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?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1954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CC04754-5E37-8AE8-9DDB-9DCFBF3870BE}"/>
              </a:ext>
            </a:extLst>
          </p:cNvPr>
          <p:cNvSpPr txBox="1">
            <a:spLocks/>
          </p:cNvSpPr>
          <p:nvPr/>
        </p:nvSpPr>
        <p:spPr bwMode="auto">
          <a:xfrm>
            <a:off x="2405268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400" b="1" dirty="0">
                <a:latin typeface="SutonnyMJ" pitchFamily="2" charset="0"/>
              </a:rPr>
              <a:t>kix‡i Av¸b jvM‡j KiYxq</a:t>
            </a:r>
            <a:endParaRPr lang="en-US" altLang="en-US" sz="4400" dirty="0"/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A0DF214D-3F31-74A3-A179-9BBBF3D2A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268" y="5029200"/>
            <a:ext cx="137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STOP</a:t>
            </a: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1D2C9CDE-359D-C4D8-6288-965C2B0F0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9131" y="5097463"/>
            <a:ext cx="1041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DROP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66CB75FF-B240-ECF2-ACC2-88F505DD7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956" y="5075238"/>
            <a:ext cx="9286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ahoma" panose="020B0604030504040204" pitchFamily="34" charset="0"/>
              </a:rPr>
              <a:t>ROLL</a:t>
            </a:r>
          </a:p>
        </p:txBody>
      </p:sp>
      <p:pic>
        <p:nvPicPr>
          <p:cNvPr id="18" name="Picture 2" descr="C:\Users\User\Desktop\fire\stop.jpg">
            <a:extLst>
              <a:ext uri="{FF2B5EF4-FFF2-40B4-BE49-F238E27FC236}">
                <a16:creationId xmlns:a16="http://schemas.microsoft.com/office/drawing/2014/main" id="{87A0AC7C-A9A0-09EE-11CE-B1D24EF65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31" y="2168525"/>
            <a:ext cx="60960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F34F1A3-57C5-50F5-49E9-5C09921913C2}"/>
              </a:ext>
            </a:extLst>
          </p:cNvPr>
          <p:cNvSpPr/>
          <p:nvPr/>
        </p:nvSpPr>
        <p:spPr>
          <a:xfrm>
            <a:off x="6672468" y="2933700"/>
            <a:ext cx="4343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latin typeface="SutonnyMJ" pitchFamily="2" charset="0"/>
                <a:cs typeface="SutonnyMJ" pitchFamily="2" charset="0"/>
              </a:rPr>
              <a:t>_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vgyb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ï‡q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 co–b I 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Mov‡Z</a:t>
            </a:r>
            <a:r>
              <a:rPr lang="en-US" sz="32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sz="3200" dirty="0" err="1">
                <a:latin typeface="SutonnyMJ" pitchFamily="2" charset="0"/>
                <a:cs typeface="SutonnyMJ" pitchFamily="2" charset="0"/>
              </a:rPr>
              <a:t>vKzb</a:t>
            </a:r>
            <a:endParaRPr lang="en-US" sz="32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92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1150E6-0B8C-A660-01A3-AACB86441AC9}"/>
              </a:ext>
            </a:extLst>
          </p:cNvPr>
          <p:cNvSpPr txBox="1">
            <a:spLocks/>
          </p:cNvSpPr>
          <p:nvPr/>
        </p:nvSpPr>
        <p:spPr bwMode="auto">
          <a:xfrm>
            <a:off x="1808922" y="274638"/>
            <a:ext cx="8229600" cy="1143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400" b="1">
                <a:latin typeface="SutonnyMJ" pitchFamily="2" charset="0"/>
              </a:rPr>
              <a:t>Av¸b jvM‡j KiYxq</a:t>
            </a:r>
            <a:endParaRPr lang="en-US" altLang="en-US" sz="4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0BAB15-A8FD-7BE9-E165-4392C0848E47}"/>
              </a:ext>
            </a:extLst>
          </p:cNvPr>
          <p:cNvSpPr txBox="1"/>
          <p:nvPr/>
        </p:nvSpPr>
        <p:spPr>
          <a:xfrm>
            <a:off x="2007360" y="2473325"/>
            <a:ext cx="3276600" cy="26765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800" b="1" dirty="0">
                <a:latin typeface="SutonnyMJ" pitchFamily="2" charset="0"/>
              </a:rPr>
              <a:t>feb †_‡K evwni nIqvi ci G‡m¤^jx Gwiqvq wi‡cvU© Kiæb| dvqvi mvwf©m ev KZ©„c‡ÿi wb‡`©kvejxi Rb¨ A‡cÿv Kiæb  </a:t>
            </a:r>
            <a:endParaRPr lang="en-US" sz="2800" dirty="0"/>
          </a:p>
        </p:txBody>
      </p:sp>
      <p:pic>
        <p:nvPicPr>
          <p:cNvPr id="8" name="Picture 2" descr="C:\Users\User\Desktop\fire\assembly.png">
            <a:extLst>
              <a:ext uri="{FF2B5EF4-FFF2-40B4-BE49-F238E27FC236}">
                <a16:creationId xmlns:a16="http://schemas.microsoft.com/office/drawing/2014/main" id="{05CA18EA-3825-AB7D-E45B-30DFF24A5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722" y="3508375"/>
            <a:ext cx="2828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User\Desktop\fire\assem.jpg">
            <a:extLst>
              <a:ext uri="{FF2B5EF4-FFF2-40B4-BE49-F238E27FC236}">
                <a16:creationId xmlns:a16="http://schemas.microsoft.com/office/drawing/2014/main" id="{60A4B272-4E17-FF64-9FC1-2AA054D5C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122" y="1500188"/>
            <a:ext cx="26574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6336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-99391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escape-mobility.com/websitefiles/Image/downloads/PICTO_klant_2.jpg">
            <a:extLst>
              <a:ext uri="{FF2B5EF4-FFF2-40B4-BE49-F238E27FC236}">
                <a16:creationId xmlns:a16="http://schemas.microsoft.com/office/drawing/2014/main" id="{C2CA1C66-E9F8-6BDF-1AA1-6E77DA511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138" y="0"/>
            <a:ext cx="6705600" cy="671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63E93329-C37C-2C6D-A13A-6535624B8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1938" y="2170113"/>
            <a:ext cx="228600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always staircase in stead of lift during Emergency</a:t>
            </a:r>
          </a:p>
        </p:txBody>
      </p:sp>
    </p:spTree>
    <p:extLst>
      <p:ext uri="{BB962C8B-B14F-4D97-AF65-F5344CB8AC3E}">
        <p14:creationId xmlns:p14="http://schemas.microsoft.com/office/powerpoint/2010/main" val="17246692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79EEA0D-2E98-FAF4-22BB-36B6A39EDBA7}"/>
              </a:ext>
            </a:extLst>
          </p:cNvPr>
          <p:cNvSpPr txBox="1">
            <a:spLocks/>
          </p:cNvSpPr>
          <p:nvPr/>
        </p:nvSpPr>
        <p:spPr bwMode="auto">
          <a:xfrm>
            <a:off x="1073427" y="609600"/>
            <a:ext cx="1015779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</a:rPr>
              <a:t>BfvKz‡qkb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wWªj</a:t>
            </a:r>
            <a:r>
              <a:rPr lang="en-US" altLang="en-US" sz="3600" dirty="0">
                <a:latin typeface="SutonnyMJ" pitchFamily="2" charset="0"/>
              </a:rPr>
              <a:t> : </a:t>
            </a:r>
            <a:br>
              <a:rPr lang="en-US" altLang="en-US" sz="4400" dirty="0">
                <a:latin typeface="SutonnyMJ" pitchFamily="2" charset="0"/>
              </a:rPr>
            </a:br>
            <a:r>
              <a:rPr lang="en-US" altLang="en-US" sz="2800" dirty="0" err="1">
                <a:latin typeface="SutonnyMJ" pitchFamily="2" charset="0"/>
              </a:rPr>
              <a:t>BfvKz‡qkb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wWªj</a:t>
            </a:r>
            <a:r>
              <a:rPr lang="en-US" altLang="en-US" sz="2800" dirty="0">
                <a:latin typeface="SutonnyMJ" pitchFamily="2" charset="0"/>
              </a:rPr>
              <a:t> Gi </a:t>
            </a:r>
            <a:r>
              <a:rPr lang="en-US" altLang="en-US" sz="2800" dirty="0" err="1">
                <a:latin typeface="SutonnyMJ" pitchFamily="2" charset="0"/>
              </a:rPr>
              <a:t>D‡Ïk</a:t>
            </a:r>
            <a:r>
              <a:rPr lang="en-US" altLang="en-US" sz="2800" dirty="0">
                <a:latin typeface="SutonnyMJ" pitchFamily="2" charset="0"/>
              </a:rPr>
              <a:t>¨ </a:t>
            </a:r>
            <a:r>
              <a:rPr lang="en-US" altLang="en-US" sz="2800" dirty="0" err="1">
                <a:latin typeface="SutonnyMJ" pitchFamily="2" charset="0"/>
              </a:rPr>
              <a:t>n‡”Q</a:t>
            </a:r>
            <a:r>
              <a:rPr lang="en-US" altLang="en-US" sz="2800" dirty="0">
                <a:latin typeface="SutonnyMJ" pitchFamily="2" charset="0"/>
              </a:rPr>
              <a:t>, †</a:t>
            </a:r>
            <a:r>
              <a:rPr lang="en-US" altLang="en-US" sz="2800" dirty="0" err="1">
                <a:latin typeface="SutonnyMJ" pitchFamily="2" charset="0"/>
              </a:rPr>
              <a:t>Kvb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fe‡b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Av¸b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ev</a:t>
            </a:r>
            <a:r>
              <a:rPr lang="en-US" altLang="en-US" sz="2800" dirty="0">
                <a:latin typeface="SutonnyMJ" pitchFamily="2" charset="0"/>
              </a:rPr>
              <a:t> Ab¨ †h †</a:t>
            </a:r>
            <a:r>
              <a:rPr lang="en-US" altLang="en-US" sz="2800" dirty="0" err="1">
                <a:latin typeface="SutonnyMJ" pitchFamily="2" charset="0"/>
              </a:rPr>
              <a:t>Kvb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Riæix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gyû‡Z</a:t>
            </a:r>
            <a:r>
              <a:rPr lang="en-US" altLang="en-US" sz="2800" dirty="0">
                <a:latin typeface="SutonnyMJ" pitchFamily="2" charset="0"/>
              </a:rPr>
              <a:t>© </a:t>
            </a:r>
            <a:r>
              <a:rPr lang="en-US" altLang="en-US" sz="2800" dirty="0" err="1">
                <a:latin typeface="SutonnyMJ" pitchFamily="2" charset="0"/>
              </a:rPr>
              <a:t>AwZ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Aí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mg‡q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Riæix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wbM©gb</a:t>
            </a:r>
            <a:r>
              <a:rPr lang="en-US" altLang="en-US" sz="2800" dirty="0">
                <a:latin typeface="SutonnyMJ" pitchFamily="2" charset="0"/>
              </a:rPr>
              <a:t> c‡_ </a:t>
            </a:r>
            <a:r>
              <a:rPr lang="en-US" altLang="en-US" sz="2800" dirty="0" err="1">
                <a:latin typeface="SutonnyMJ" pitchFamily="2" charset="0"/>
              </a:rPr>
              <a:t>avivevwnK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wbivc</a:t>
            </a:r>
            <a:r>
              <a:rPr lang="en-US" altLang="en-US" sz="2800" dirty="0">
                <a:latin typeface="SutonnyMJ" pitchFamily="2" charset="0"/>
              </a:rPr>
              <a:t>` I </a:t>
            </a:r>
            <a:r>
              <a:rPr lang="en-US" altLang="en-US" sz="2800" dirty="0" err="1">
                <a:latin typeface="SutonnyMJ" pitchFamily="2" charset="0"/>
              </a:rPr>
              <a:t>k„sLjvi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mwnZ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wbivc</a:t>
            </a:r>
            <a:r>
              <a:rPr lang="en-US" altLang="en-US" sz="2800" dirty="0">
                <a:latin typeface="SutonnyMJ" pitchFamily="2" charset="0"/>
              </a:rPr>
              <a:t>` ¯’</a:t>
            </a:r>
            <a:r>
              <a:rPr lang="en-US" altLang="en-US" sz="2800" dirty="0" err="1">
                <a:latin typeface="SutonnyMJ" pitchFamily="2" charset="0"/>
              </a:rPr>
              <a:t>v‡b</a:t>
            </a:r>
            <a:r>
              <a:rPr lang="en-US" altLang="en-US" sz="2800" dirty="0">
                <a:latin typeface="SutonnyMJ" pitchFamily="2" charset="0"/>
              </a:rPr>
              <a:t> mw¤§</a:t>
            </a:r>
            <a:r>
              <a:rPr lang="en-US" altLang="en-US" sz="2800" dirty="0" err="1">
                <a:latin typeface="SutonnyMJ" pitchFamily="2" charset="0"/>
              </a:rPr>
              <a:t>wjZ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nIqv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3400" dirty="0">
                <a:latin typeface="SutonnyMJ" pitchFamily="2" charset="0"/>
              </a:rPr>
            </a:br>
            <a:br>
              <a:rPr lang="en-US" altLang="en-US" sz="3400" dirty="0">
                <a:latin typeface="SutonnyMJ" pitchFamily="2" charset="0"/>
              </a:rPr>
            </a:br>
            <a:r>
              <a:rPr lang="en-US" altLang="en-US" sz="3400" b="1" dirty="0" err="1">
                <a:latin typeface="SutonnyMJ" pitchFamily="2" charset="0"/>
              </a:rPr>
              <a:t>BfvKz‡qkb</a:t>
            </a:r>
            <a:r>
              <a:rPr lang="en-US" altLang="en-US" sz="3400" b="1" dirty="0">
                <a:latin typeface="SutonnyMJ" pitchFamily="2" charset="0"/>
              </a:rPr>
              <a:t> </a:t>
            </a:r>
            <a:r>
              <a:rPr lang="en-US" altLang="en-US" sz="3400" b="1" dirty="0" err="1">
                <a:latin typeface="SutonnyMJ" pitchFamily="2" charset="0"/>
              </a:rPr>
              <a:t>cøvb</a:t>
            </a:r>
            <a:r>
              <a:rPr lang="en-US" altLang="en-US" sz="3400" b="1" dirty="0">
                <a:latin typeface="SutonnyMJ" pitchFamily="2" charset="0"/>
              </a:rPr>
              <a:t> :</a:t>
            </a:r>
            <a:br>
              <a:rPr lang="en-US" altLang="en-US" sz="3400" b="1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1| </a:t>
            </a:r>
            <a:r>
              <a:rPr lang="en-US" altLang="en-US" sz="2800" dirty="0" err="1">
                <a:latin typeface="SutonnyMJ" pitchFamily="2" charset="0"/>
              </a:rPr>
              <a:t>AwMœKv‡Ûi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ïiæ‡ZB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dvqvi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mvwf©m‡K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msev</a:t>
            </a:r>
            <a:r>
              <a:rPr lang="en-US" altLang="en-US" sz="2800" dirty="0">
                <a:latin typeface="SutonnyMJ" pitchFamily="2" charset="0"/>
              </a:rPr>
              <a:t>`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2800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2| </a:t>
            </a:r>
            <a:r>
              <a:rPr lang="en-US" altLang="en-US" sz="2800" dirty="0" err="1">
                <a:latin typeface="SutonnyMJ" pitchFamily="2" charset="0"/>
              </a:rPr>
              <a:t>dvqvi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Gjvg</a:t>
            </a:r>
            <a:r>
              <a:rPr lang="en-US" altLang="en-US" sz="2800" dirty="0">
                <a:latin typeface="SutonnyMJ" pitchFamily="2" charset="0"/>
              </a:rPr>
              <a:t>© </a:t>
            </a:r>
            <a:r>
              <a:rPr lang="en-US" altLang="en-US" sz="2800" dirty="0" err="1">
                <a:latin typeface="SutonnyMJ" pitchFamily="2" charset="0"/>
              </a:rPr>
              <a:t>evRv‡bv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wKbv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Zv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wbwðZ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</a:t>
            </a:r>
            <a:br>
              <a:rPr lang="en-US" altLang="en-US" sz="2800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3| †h †</a:t>
            </a:r>
            <a:r>
              <a:rPr lang="en-US" altLang="en-US" sz="2800" dirty="0" err="1">
                <a:latin typeface="SutonnyMJ" pitchFamily="2" charset="0"/>
              </a:rPr>
              <a:t>d¬v‡i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AwMœKvÛ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msMwVZ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n‡q‡Q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mB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d¬v‡ii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jv‡Kiv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me©cÖ_g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Avm‡e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Ges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cieZ©x‡Z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avivevwnKfv‡e</a:t>
            </a:r>
            <a:r>
              <a:rPr lang="en-US" altLang="en-US" sz="36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Dc‡ii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d¬v‡ii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jv‡Kiv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ei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Avm‡e</a:t>
            </a:r>
            <a:r>
              <a:rPr lang="en-US" altLang="en-US" sz="2800" dirty="0">
                <a:latin typeface="SutonnyMJ" pitchFamily="2" charset="0"/>
              </a:rPr>
              <a:t>|</a:t>
            </a:r>
            <a:endParaRPr lang="en-US" altLang="en-US" sz="3400" dirty="0"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7297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F7CD5A-6207-9961-8D84-F2BDEEFD52A7}"/>
              </a:ext>
            </a:extLst>
          </p:cNvPr>
          <p:cNvSpPr txBox="1">
            <a:spLocks/>
          </p:cNvSpPr>
          <p:nvPr/>
        </p:nvSpPr>
        <p:spPr bwMode="auto">
          <a:xfrm>
            <a:off x="695739" y="990599"/>
            <a:ext cx="10704444" cy="512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</a:rPr>
              <a:t>4| </a:t>
            </a:r>
            <a:r>
              <a:rPr lang="en-US" altLang="en-US" sz="2400" dirty="0" err="1">
                <a:latin typeface="SutonnyMJ" pitchFamily="2" charset="0"/>
              </a:rPr>
              <a:t>fe‡bi</a:t>
            </a:r>
            <a:r>
              <a:rPr lang="en-US" altLang="en-US" sz="2400" dirty="0">
                <a:latin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</a:rPr>
              <a:t>cye</a:t>
            </a:r>
            <a:r>
              <a:rPr lang="en-US" altLang="en-US" sz="2400" dirty="0">
                <a:latin typeface="SutonnyMJ" pitchFamily="2" charset="0"/>
              </a:rPr>
              <a:t>© </a:t>
            </a:r>
            <a:r>
              <a:rPr lang="en-US" altLang="en-US" sz="2400" dirty="0" err="1">
                <a:latin typeface="SutonnyMJ" pitchFamily="2" charset="0"/>
              </a:rPr>
              <a:t>wbav©wiZ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AwMœwbe©vcK</a:t>
            </a:r>
            <a:r>
              <a:rPr lang="en-US" altLang="en-US" sz="2400" dirty="0">
                <a:latin typeface="SutonnyMJ" pitchFamily="2" charset="0"/>
              </a:rPr>
              <a:t> `j, </a:t>
            </a:r>
            <a:r>
              <a:rPr lang="en-US" altLang="en-US" sz="2400" dirty="0" err="1">
                <a:latin typeface="SutonnyMJ" pitchFamily="2" charset="0"/>
              </a:rPr>
              <a:t>D×vi</a:t>
            </a:r>
            <a:r>
              <a:rPr lang="en-US" altLang="en-US" sz="2400" dirty="0">
                <a:latin typeface="SutonnyMJ" pitchFamily="2" charset="0"/>
              </a:rPr>
              <a:t> `j I </a:t>
            </a:r>
            <a:r>
              <a:rPr lang="en-US" altLang="en-US" sz="2400" dirty="0" err="1">
                <a:latin typeface="SutonnyMJ" pitchFamily="2" charset="0"/>
              </a:rPr>
              <a:t>cÖv_wgK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wPwKrmvKvix</a:t>
            </a:r>
            <a:r>
              <a:rPr lang="en-US" altLang="en-US" sz="2400" dirty="0">
                <a:latin typeface="SutonnyMJ" pitchFamily="2" charset="0"/>
              </a:rPr>
              <a:t> `j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  </a:t>
            </a:r>
            <a:r>
              <a:rPr lang="en-US" altLang="en-US" sz="2400" dirty="0" err="1">
                <a:latin typeface="SutonnyMJ" pitchFamily="2" charset="0"/>
              </a:rPr>
              <a:t>wbR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wbR</a:t>
            </a:r>
            <a:r>
              <a:rPr lang="en-US" altLang="en-US" sz="2400" dirty="0">
                <a:latin typeface="SutonnyMJ" pitchFamily="2" charset="0"/>
              </a:rPr>
              <a:t> `</a:t>
            </a:r>
            <a:r>
              <a:rPr lang="en-US" altLang="en-US" sz="2400" dirty="0" err="1">
                <a:latin typeface="SutonnyMJ" pitchFamily="2" charset="0"/>
              </a:rPr>
              <a:t>vwqZ</a:t>
            </a:r>
            <a:r>
              <a:rPr lang="en-US" altLang="en-US" sz="2400" dirty="0">
                <a:latin typeface="SutonnyMJ" pitchFamily="2" charset="0"/>
              </a:rPr>
              <a:t>¡ </a:t>
            </a:r>
            <a:r>
              <a:rPr lang="en-US" altLang="en-US" sz="2400" dirty="0" err="1">
                <a:latin typeface="SutonnyMJ" pitchFamily="2" charset="0"/>
              </a:rPr>
              <a:t>cvjb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Ki‡e</a:t>
            </a:r>
            <a:r>
              <a:rPr lang="en-US" altLang="en-US" sz="2400" dirty="0">
                <a:latin typeface="SutonnyMJ" pitchFamily="2" charset="0"/>
              </a:rPr>
              <a:t>| 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5| </a:t>
            </a:r>
            <a:r>
              <a:rPr lang="en-US" altLang="en-US" sz="2400" dirty="0" err="1">
                <a:latin typeface="SutonnyMJ" pitchFamily="2" charset="0"/>
              </a:rPr>
              <a:t>BfvKz‡qk‡bi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wbKUeZ©x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wmwo</a:t>
            </a:r>
            <a:r>
              <a:rPr lang="en-US" altLang="en-US" sz="40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 G‡¶‡Î </a:t>
            </a:r>
            <a:r>
              <a:rPr lang="en-US" altLang="en-US" sz="2400" dirty="0" err="1">
                <a:latin typeface="SutonnyMJ" pitchFamily="2" charset="0"/>
              </a:rPr>
              <a:t>Mf©eZx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gwnjv</a:t>
            </a:r>
            <a:r>
              <a:rPr lang="en-US" altLang="en-US" sz="2400" dirty="0">
                <a:latin typeface="SutonnyMJ" pitchFamily="2" charset="0"/>
              </a:rPr>
              <a:t>,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 Amy¯’ e¨w³, </a:t>
            </a:r>
            <a:r>
              <a:rPr lang="en-US" altLang="en-US" sz="2400" dirty="0" err="1">
                <a:latin typeface="SutonnyMJ" pitchFamily="2" charset="0"/>
              </a:rPr>
              <a:t>wkï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</a:rPr>
              <a:t> e„× e¨w³‡`i </a:t>
            </a:r>
            <a:r>
              <a:rPr lang="en-US" altLang="en-US" sz="2400" dirty="0" err="1">
                <a:latin typeface="SutonnyMJ" pitchFamily="2" charset="0"/>
              </a:rPr>
              <a:t>AMÖvwaKvi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wfwË‡Z</a:t>
            </a:r>
            <a:r>
              <a:rPr lang="en-US" altLang="en-US" sz="2400" dirty="0">
                <a:latin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</a:rPr>
              <a:t>ei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nIqvi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my‡hvM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w`‡Z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6| </a:t>
            </a:r>
            <a:r>
              <a:rPr lang="en-US" altLang="en-US" sz="2400" dirty="0" err="1">
                <a:latin typeface="SutonnyMJ" pitchFamily="2" charset="0"/>
              </a:rPr>
              <a:t>AwMœKv‡Ûi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wjdU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7| </a:t>
            </a:r>
            <a:r>
              <a:rPr lang="en-US" altLang="en-US" sz="2400" dirty="0" err="1">
                <a:latin typeface="SutonnyMJ" pitchFamily="2" charset="0"/>
              </a:rPr>
              <a:t>BfvKz‡qk‡bi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Ah_v</a:t>
            </a:r>
            <a:r>
              <a:rPr lang="en-US" altLang="en-US" sz="2400" dirty="0">
                <a:latin typeface="SutonnyMJ" pitchFamily="2" charset="0"/>
              </a:rPr>
              <a:t> †`</a:t>
            </a:r>
            <a:r>
              <a:rPr lang="en-US" altLang="en-US" sz="2400" dirty="0" err="1">
                <a:latin typeface="SutonnyMJ" pitchFamily="2" charset="0"/>
              </a:rPr>
              <a:t>Šov</a:t>
            </a:r>
            <a:r>
              <a:rPr lang="en-US" altLang="en-US" sz="2400" dirty="0">
                <a:latin typeface="SutonnyMJ" pitchFamily="2" charset="0"/>
              </a:rPr>
              <a:t>‡`</a:t>
            </a:r>
            <a:r>
              <a:rPr lang="en-US" altLang="en-US" sz="2400" dirty="0" err="1">
                <a:latin typeface="SutonnyMJ" pitchFamily="2" charset="0"/>
              </a:rPr>
              <a:t>Šwo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ev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wPrKvi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8| e¨w³MZ </a:t>
            </a:r>
            <a:r>
              <a:rPr lang="en-US" altLang="en-US" sz="2400" dirty="0" err="1">
                <a:latin typeface="SutonnyMJ" pitchFamily="2" charset="0"/>
              </a:rPr>
              <a:t>gyj¨evb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wRwbmcÎ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msMÖ‡ni</a:t>
            </a:r>
            <a:r>
              <a:rPr lang="en-US" altLang="en-US" sz="2400" dirty="0">
                <a:latin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</a:rPr>
              <a:t>Ah_v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bó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</a:rPr>
              <a:t>|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9| </a:t>
            </a:r>
            <a:r>
              <a:rPr lang="en-US" altLang="en-US" sz="2400" dirty="0" err="1">
                <a:latin typeface="SutonnyMJ" pitchFamily="2" charset="0"/>
              </a:rPr>
              <a:t>BfvKz‡qkb</a:t>
            </a:r>
            <a:r>
              <a:rPr lang="en-US" altLang="en-US" sz="2400" dirty="0">
                <a:latin typeface="SutonnyMJ" pitchFamily="2" charset="0"/>
              </a:rPr>
              <a:t> †kl </a:t>
            </a:r>
            <a:r>
              <a:rPr lang="en-US" altLang="en-US" sz="2400" dirty="0" err="1">
                <a:latin typeface="SutonnyMJ" pitchFamily="2" charset="0"/>
              </a:rPr>
              <a:t>ch©v‡q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G‡m</a:t>
            </a:r>
            <a:r>
              <a:rPr lang="en-US" altLang="en-US" sz="2400" dirty="0">
                <a:latin typeface="SutonnyMJ" pitchFamily="2" charset="0"/>
              </a:rPr>
              <a:t>¤^</a:t>
            </a:r>
            <a:r>
              <a:rPr lang="en-US" altLang="en-US" sz="2400" dirty="0" err="1">
                <a:latin typeface="SutonnyMJ" pitchFamily="2" charset="0"/>
              </a:rPr>
              <a:t>jx</a:t>
            </a:r>
            <a:r>
              <a:rPr lang="en-US" altLang="en-US" sz="40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c‡q</a:t>
            </a:r>
            <a:r>
              <a:rPr lang="en-US" altLang="en-US" sz="2400" dirty="0">
                <a:latin typeface="SutonnyMJ" pitchFamily="2" charset="0"/>
              </a:rPr>
              <a:t>‡›U </a:t>
            </a:r>
            <a:r>
              <a:rPr lang="en-US" altLang="en-US" sz="2400" dirty="0" err="1">
                <a:latin typeface="SutonnyMJ" pitchFamily="2" charset="0"/>
              </a:rPr>
              <a:t>mg‡eZ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gvóvwis</a:t>
            </a:r>
            <a:r>
              <a:rPr lang="en-US" altLang="en-US" sz="2400" dirty="0">
                <a:latin typeface="SutonnyMJ" pitchFamily="2" charset="0"/>
              </a:rPr>
              <a:t> </a:t>
            </a:r>
            <a:br>
              <a:rPr lang="en-US" altLang="en-US" sz="2400" dirty="0">
                <a:latin typeface="SutonnyMJ" pitchFamily="2" charset="0"/>
              </a:rPr>
            </a:br>
            <a:r>
              <a:rPr lang="en-US" altLang="en-US" sz="2400" dirty="0">
                <a:latin typeface="SutonnyMJ" pitchFamily="2" charset="0"/>
              </a:rPr>
              <a:t>   </a:t>
            </a:r>
            <a:r>
              <a:rPr lang="en-US" altLang="en-US" sz="2400" dirty="0" err="1">
                <a:latin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Abycw</a:t>
            </a:r>
            <a:r>
              <a:rPr lang="en-US" altLang="en-US" sz="2400" dirty="0">
                <a:latin typeface="SutonnyMJ" pitchFamily="2" charset="0"/>
              </a:rPr>
              <a:t>¯’Z e¨w³i </a:t>
            </a:r>
            <a:r>
              <a:rPr lang="en-US" altLang="en-US" sz="2400" dirty="0" err="1">
                <a:latin typeface="SutonnyMJ" pitchFamily="2" charset="0"/>
              </a:rPr>
              <a:t>msL¨v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wbwðZ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n‡Z</a:t>
            </a:r>
            <a:r>
              <a:rPr lang="en-US" altLang="en-US" sz="2400" dirty="0">
                <a:latin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|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1FBFB2B-026F-C528-9F52-9EBD13346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3638" y="420688"/>
            <a:ext cx="2965246" cy="65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</a:rPr>
              <a:t>BfvKz‡qkb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cøvb</a:t>
            </a:r>
            <a:r>
              <a:rPr lang="en-US" altLang="en-US" sz="3600" b="1" dirty="0">
                <a:latin typeface="SutonnyMJ" pitchFamily="2" charset="0"/>
              </a:rPr>
              <a:t>:</a:t>
            </a:r>
            <a:endParaRPr lang="en-US" altLang="en-US" sz="36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3501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tradenote.net/images/users/000/436/792/products_images/682222.jpg">
            <a:extLst>
              <a:ext uri="{FF2B5EF4-FFF2-40B4-BE49-F238E27FC236}">
                <a16:creationId xmlns:a16="http://schemas.microsoft.com/office/drawing/2014/main" id="{C4626587-1209-34B5-2599-C6849894C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3" y="1524000"/>
            <a:ext cx="6945302" cy="472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8AB8D0-5FE2-380E-28CD-ECC5FCC99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6833" y="39756"/>
            <a:ext cx="1146312" cy="6740307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F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U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H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R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7C8AC94-F255-63B8-F528-EDBF2619A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722" y="344488"/>
            <a:ext cx="50888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36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72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E646FE23-F6B8-B3D2-22A4-18C941180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2792" y="789057"/>
            <a:ext cx="361749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4000" b="1" dirty="0">
                <a:latin typeface="SutonnyMJ" pitchFamily="2" charset="0"/>
              </a:rPr>
              <a:t>Av¸‡bi msÁv </a:t>
            </a:r>
            <a:r>
              <a:rPr lang="it-IT" altLang="en-US" sz="2400" b="1" dirty="0">
                <a:latin typeface="SutonnyMJ" pitchFamily="2" charset="0"/>
              </a:rPr>
              <a:t>-</a:t>
            </a:r>
            <a:endParaRPr lang="en-US" altLang="en-US" sz="2400" dirty="0"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AE5624-69D6-225C-81BE-73AEA57F12A6}"/>
              </a:ext>
            </a:extLst>
          </p:cNvPr>
          <p:cNvSpPr txBox="1">
            <a:spLocks/>
          </p:cNvSpPr>
          <p:nvPr/>
        </p:nvSpPr>
        <p:spPr bwMode="auto">
          <a:xfrm>
            <a:off x="824948" y="1981200"/>
            <a:ext cx="10942982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it-IT" altLang="en-US" dirty="0">
                <a:latin typeface="SutonnyMJ" pitchFamily="2" charset="0"/>
              </a:rPr>
              <a:t>Av¸b n‡”Q `vn¨e¯‘ , Aw·‡Rb I Zvc G wZbwU Dcv`v‡bi ms‡hv‡M weiwZnxb ivmvqwbK wewµqvi gva¨‡g GKwU Awew”Qbœ cÖ¾¡jb cÖwµqv, hvnv Zvc I Av‡jv weKwkZ K‡i|</a:t>
            </a:r>
            <a:endParaRPr lang="en-US" altLang="en-US" sz="4800" b="1" dirty="0"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300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9B051F-C760-E7CE-A9D5-E2B0E2538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85800"/>
            <a:ext cx="8822634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ˆ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ewkó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¨ 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b="1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enb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hvM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¨</a:t>
            </a: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Av¸‡bi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myPbv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j‡Mœ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AwMœ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wbe©vc‡bi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AZ¨šÍ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Kvh©Kix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 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ai‡Yi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wbe©vcK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gva¨g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nq|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m¯Ív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me©Î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cvIqv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Acv‡iU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mn‡R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mbv³Ki‡Yi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is Gi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mvB‡Ri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v‡K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  <a:endParaRPr lang="en-US" altLang="en-US" sz="14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868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tradenote.net/images/users/000/437/158/products_images/682499.jpg">
            <a:extLst>
              <a:ext uri="{FF2B5EF4-FFF2-40B4-BE49-F238E27FC236}">
                <a16:creationId xmlns:a16="http://schemas.microsoft.com/office/drawing/2014/main" id="{3D8FB38A-C439-F736-3E54-AC924FFC5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85788"/>
            <a:ext cx="3124200" cy="627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327818D6-4485-2451-94BC-F7A6426A4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0"/>
            <a:ext cx="777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cwiwPwZ</a:t>
            </a:r>
            <a:endParaRPr lang="en-US" altLang="en-US" sz="1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31">
            <a:extLst>
              <a:ext uri="{FF2B5EF4-FFF2-40B4-BE49-F238E27FC236}">
                <a16:creationId xmlns:a16="http://schemas.microsoft.com/office/drawing/2014/main" id="{EFC02976-3A68-C7A8-1334-70AF07DFE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685800"/>
            <a:ext cx="243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Acv‡iwUs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wjfvi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79870CB4-13D3-4B03-D390-972E9AD42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219200"/>
            <a:ext cx="220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baseline="-25000" dirty="0" err="1">
                <a:latin typeface="SutonnyMJ" pitchFamily="2" charset="0"/>
                <a:cs typeface="SutonnyMJ" pitchFamily="2" charset="0"/>
              </a:rPr>
              <a:t>K¨vwi</a:t>
            </a:r>
            <a:r>
              <a:rPr lang="en-US" altLang="en-US" sz="3600" b="1" baseline="-250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baseline="-25000" dirty="0" err="1">
                <a:latin typeface="SutonnyMJ" pitchFamily="2" charset="0"/>
                <a:cs typeface="SutonnyMJ" pitchFamily="2" charset="0"/>
              </a:rPr>
              <a:t>n¨v‡Ûj</a:t>
            </a:r>
            <a:endParaRPr lang="en-US" altLang="en-US" sz="3600" b="1" baseline="-25000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" name="TextBox 34">
            <a:extLst>
              <a:ext uri="{FF2B5EF4-FFF2-40B4-BE49-F238E27FC236}">
                <a16:creationId xmlns:a16="http://schemas.microsoft.com/office/drawing/2014/main" id="{1D285605-5DC2-92DF-E76D-11451ADE7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676400"/>
            <a:ext cx="243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‡cÖmvi †MR/g‡bvwbUvi</a:t>
            </a:r>
          </a:p>
        </p:txBody>
      </p:sp>
      <p:sp>
        <p:nvSpPr>
          <p:cNvPr id="11" name="TextBox 36">
            <a:extLst>
              <a:ext uri="{FF2B5EF4-FFF2-40B4-BE49-F238E27FC236}">
                <a16:creationId xmlns:a16="http://schemas.microsoft.com/office/drawing/2014/main" id="{0247CA35-86C6-0424-4AEF-367FDE7C6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971800"/>
            <a:ext cx="274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nvB †cÖmvi †nvR</a:t>
            </a:r>
          </a:p>
        </p:txBody>
      </p:sp>
      <p:sp>
        <p:nvSpPr>
          <p:cNvPr id="12" name="TextBox 37">
            <a:extLst>
              <a:ext uri="{FF2B5EF4-FFF2-40B4-BE49-F238E27FC236}">
                <a16:creationId xmlns:a16="http://schemas.microsoft.com/office/drawing/2014/main" id="{41994A15-36CF-9196-0ED2-9222194E5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268913"/>
            <a:ext cx="2209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bRj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46F912BC-1348-AF9D-EDDE-C05DEEBCB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886200"/>
            <a:ext cx="2819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‡nvR AvUKv‡bvi †eë</a:t>
            </a:r>
          </a:p>
        </p:txBody>
      </p:sp>
      <p:sp>
        <p:nvSpPr>
          <p:cNvPr id="14" name="Right Arrow 23">
            <a:extLst>
              <a:ext uri="{FF2B5EF4-FFF2-40B4-BE49-F238E27FC236}">
                <a16:creationId xmlns:a16="http://schemas.microsoft.com/office/drawing/2014/main" id="{EABA7080-44C8-2643-9EE8-466301DFDA81}"/>
              </a:ext>
            </a:extLst>
          </p:cNvPr>
          <p:cNvSpPr/>
          <p:nvPr/>
        </p:nvSpPr>
        <p:spPr>
          <a:xfrm>
            <a:off x="5410200" y="1447800"/>
            <a:ext cx="685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ight Arrow 24">
            <a:extLst>
              <a:ext uri="{FF2B5EF4-FFF2-40B4-BE49-F238E27FC236}">
                <a16:creationId xmlns:a16="http://schemas.microsoft.com/office/drawing/2014/main" id="{A8BF4FA3-4B6C-1EF9-42FA-36FD994DA62F}"/>
              </a:ext>
            </a:extLst>
          </p:cNvPr>
          <p:cNvSpPr/>
          <p:nvPr/>
        </p:nvSpPr>
        <p:spPr>
          <a:xfrm>
            <a:off x="5257800" y="838200"/>
            <a:ext cx="8382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ight Arrow 25">
            <a:extLst>
              <a:ext uri="{FF2B5EF4-FFF2-40B4-BE49-F238E27FC236}">
                <a16:creationId xmlns:a16="http://schemas.microsoft.com/office/drawing/2014/main" id="{7DEC936B-12E6-D849-060C-A75DFF230967}"/>
              </a:ext>
            </a:extLst>
          </p:cNvPr>
          <p:cNvSpPr/>
          <p:nvPr/>
        </p:nvSpPr>
        <p:spPr>
          <a:xfrm>
            <a:off x="3429000" y="3124200"/>
            <a:ext cx="2667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ight Arrow 26">
            <a:extLst>
              <a:ext uri="{FF2B5EF4-FFF2-40B4-BE49-F238E27FC236}">
                <a16:creationId xmlns:a16="http://schemas.microsoft.com/office/drawing/2014/main" id="{63DB32B5-E219-3FBE-32DF-8FAEA8FBD743}"/>
              </a:ext>
            </a:extLst>
          </p:cNvPr>
          <p:cNvSpPr/>
          <p:nvPr/>
        </p:nvSpPr>
        <p:spPr>
          <a:xfrm>
            <a:off x="3505200" y="5410200"/>
            <a:ext cx="2590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ight Arrow 27">
            <a:extLst>
              <a:ext uri="{FF2B5EF4-FFF2-40B4-BE49-F238E27FC236}">
                <a16:creationId xmlns:a16="http://schemas.microsoft.com/office/drawing/2014/main" id="{4725DAC6-3DDA-3D83-8AF0-AE08AC631753}"/>
              </a:ext>
            </a:extLst>
          </p:cNvPr>
          <p:cNvSpPr/>
          <p:nvPr/>
        </p:nvSpPr>
        <p:spPr>
          <a:xfrm>
            <a:off x="4648200" y="1143000"/>
            <a:ext cx="1447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Minus 29">
            <a:extLst>
              <a:ext uri="{FF2B5EF4-FFF2-40B4-BE49-F238E27FC236}">
                <a16:creationId xmlns:a16="http://schemas.microsoft.com/office/drawing/2014/main" id="{AAC7A6C1-5FD6-B882-24B6-A94A62F62863}"/>
              </a:ext>
            </a:extLst>
          </p:cNvPr>
          <p:cNvSpPr/>
          <p:nvPr/>
        </p:nvSpPr>
        <p:spPr>
          <a:xfrm>
            <a:off x="4572000" y="685800"/>
            <a:ext cx="76200" cy="18288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ight Arrow 30">
            <a:extLst>
              <a:ext uri="{FF2B5EF4-FFF2-40B4-BE49-F238E27FC236}">
                <a16:creationId xmlns:a16="http://schemas.microsoft.com/office/drawing/2014/main" id="{F5FEC925-D4C5-C893-B5EF-92D8E3E15C09}"/>
              </a:ext>
            </a:extLst>
          </p:cNvPr>
          <p:cNvSpPr/>
          <p:nvPr/>
        </p:nvSpPr>
        <p:spPr>
          <a:xfrm>
            <a:off x="4648200" y="1752600"/>
            <a:ext cx="1447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ight Arrow 41">
            <a:extLst>
              <a:ext uri="{FF2B5EF4-FFF2-40B4-BE49-F238E27FC236}">
                <a16:creationId xmlns:a16="http://schemas.microsoft.com/office/drawing/2014/main" id="{8B203198-2551-2F2A-4545-DC76719784E9}"/>
              </a:ext>
            </a:extLst>
          </p:cNvPr>
          <p:cNvSpPr/>
          <p:nvPr/>
        </p:nvSpPr>
        <p:spPr>
          <a:xfrm>
            <a:off x="5334000" y="396240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TextBox 32">
            <a:extLst>
              <a:ext uri="{FF2B5EF4-FFF2-40B4-BE49-F238E27FC236}">
                <a16:creationId xmlns:a16="http://schemas.microsoft.com/office/drawing/2014/main" id="{492BEF82-DA7B-EDFD-6868-FE946B397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990600"/>
            <a:ext cx="213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‡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mdwU</a:t>
            </a:r>
            <a:r>
              <a:rPr lang="en-US" altLang="en-US" sz="2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  <a:cs typeface="SutonnyMJ" pitchFamily="2" charset="0"/>
              </a:rPr>
              <a:t>wcb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24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DE36B3-5B46-6631-2D55-F242C5ADF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391" y="874643"/>
            <a:ext cx="10966174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h‡š¿i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kÖbx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wefvM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wbe©vcK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gva¨g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wn‡m‡e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enb‡hvM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hš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¿‡K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mvavibZ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4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fv‡M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fvM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n‡q‡Q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IqvUvi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2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‡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3"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WªvB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wW.wm.wc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)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4.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Kve©Y-WvB-A·vBW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)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35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5" name="Picture 2" descr="http://www.gsafire.com/class%20d.jpg">
            <a:extLst>
              <a:ext uri="{FF2B5EF4-FFF2-40B4-BE49-F238E27FC236}">
                <a16:creationId xmlns:a16="http://schemas.microsoft.com/office/drawing/2014/main" id="{80463C97-F18E-9972-CDF1-A04F88027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7" y="381000"/>
            <a:ext cx="5105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http://thumb11.shutterstock.com.edgesuite.net/display_pic_with_logo/172057/172057,1211362386,1/stock-photo-a-co-fire-extinguisher-12860416.jpg">
            <a:extLst>
              <a:ext uri="{FF2B5EF4-FFF2-40B4-BE49-F238E27FC236}">
                <a16:creationId xmlns:a16="http://schemas.microsoft.com/office/drawing/2014/main" id="{EC5894EE-A209-7BD5-0637-08A2042FB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3"/>
          <a:stretch>
            <a:fillRect/>
          </a:stretch>
        </p:blipFill>
        <p:spPr bwMode="auto">
          <a:xfrm>
            <a:off x="6045197" y="609600"/>
            <a:ext cx="3327400" cy="477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94699134-0284-E300-7957-1E0F6CCBA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83" y="5739640"/>
            <a:ext cx="9024733" cy="707886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</a:rPr>
              <a:t>  Images of Different Fire Extinguishe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en-US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18" name="Picture 6" descr="http://www.wks.hk/image/powder_extingusher.jpg">
            <a:extLst>
              <a:ext uri="{FF2B5EF4-FFF2-40B4-BE49-F238E27FC236}">
                <a16:creationId xmlns:a16="http://schemas.microsoft.com/office/drawing/2014/main" id="{39F3737F-E539-70D9-DF6B-E04F0910F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7" y="561975"/>
            <a:ext cx="2209800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1">
            <a:extLst>
              <a:ext uri="{FF2B5EF4-FFF2-40B4-BE49-F238E27FC236}">
                <a16:creationId xmlns:a16="http://schemas.microsoft.com/office/drawing/2014/main" id="{390DAA7F-B5A3-FCF7-8CA6-414C82618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197" y="2133600"/>
            <a:ext cx="121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ahoma" panose="020B0604030504040204" pitchFamily="34" charset="0"/>
              </a:rPr>
              <a:t>CO2</a:t>
            </a:r>
            <a:endParaRPr lang="en-US" altLang="en-US" sz="18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77812E6-4EE5-DB44-59B9-A82BCB18D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997" y="71438"/>
            <a:ext cx="1524000" cy="5857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latin typeface="SutonnyMJ" pitchFamily="2" charset="0"/>
                <a:cs typeface="SutonnyMJ" pitchFamily="2" charset="0"/>
              </a:rPr>
              <a:t> †dvg </a:t>
            </a:r>
            <a:endParaRPr lang="en-US" altLang="en-US" sz="2400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506AEF55-1620-D7A6-6547-B48410CFA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97" y="71438"/>
            <a:ext cx="1371600" cy="58578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  </a:t>
            </a:r>
            <a:r>
              <a:rPr lang="en-US" altLang="en-US" b="1">
                <a:latin typeface="SutonnyMJ" pitchFamily="2" charset="0"/>
                <a:cs typeface="SutonnyMJ" pitchFamily="2" charset="0"/>
              </a:rPr>
              <a:t>IqvUvi </a:t>
            </a:r>
            <a:endParaRPr lang="en-US" altLang="en-US" sz="2400" b="1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D7B28F95-70CF-D079-5889-FCA605203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197" y="76200"/>
            <a:ext cx="1752600" cy="5334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ahoma" panose="020B0604030504040204" pitchFamily="34" charset="0"/>
              </a:rPr>
              <a:t> 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wW.wm.wc</a:t>
            </a:r>
            <a:endParaRPr lang="en-US" altLang="en-US" sz="24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D59FAE77-8F02-4147-C1B9-F51BCC4EF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8997" y="71438"/>
            <a:ext cx="1143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chemeClr val="tx2"/>
                </a:solidFill>
                <a:latin typeface="SutonnyMJ" pitchFamily="2" charset="0"/>
                <a:cs typeface="SutonnyMJ" pitchFamily="2" charset="0"/>
              </a:rPr>
              <a:t>wmIUz</a:t>
            </a:r>
            <a:endParaRPr lang="en-US" altLang="en-US" sz="2400" b="1" dirty="0">
              <a:solidFill>
                <a:schemeClr val="tx2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5" name="TextBox 8">
            <a:extLst>
              <a:ext uri="{FF2B5EF4-FFF2-40B4-BE49-F238E27FC236}">
                <a16:creationId xmlns:a16="http://schemas.microsoft.com/office/drawing/2014/main" id="{3CDCF739-C7DB-D012-4F1A-574E42B6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597" y="2133600"/>
            <a:ext cx="152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ahoma" panose="020B0604030504040204" pitchFamily="34" charset="0"/>
              </a:rPr>
              <a:t>Foam</a:t>
            </a:r>
            <a:endParaRPr lang="en-US" altLang="en-US" sz="18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BD5C498B-AC2E-6397-E9A9-345143BEA6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9746" y="2082800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Tahoma" panose="020B0604030504040204" pitchFamily="34" charset="0"/>
              </a:rPr>
              <a:t>D.C.P</a:t>
            </a:r>
            <a:endParaRPr lang="en-US" altLang="en-US" sz="1600" b="1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pic>
        <p:nvPicPr>
          <p:cNvPr id="27" name="Picture 2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35C70BAA-6D04-612B-51CA-FA7343691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0" y="1189004"/>
            <a:ext cx="186213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7">
            <a:extLst>
              <a:ext uri="{FF2B5EF4-FFF2-40B4-BE49-F238E27FC236}">
                <a16:creationId xmlns:a16="http://schemas.microsoft.com/office/drawing/2014/main" id="{61477C70-496F-3BB4-F09F-7D8B91820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97" y="2203450"/>
            <a:ext cx="1676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Tahoma" panose="020B0604030504040204" pitchFamily="34" charset="0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2087459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i.stationeryshopper.co.uk/469604.jpg">
            <a:extLst>
              <a:ext uri="{FF2B5EF4-FFF2-40B4-BE49-F238E27FC236}">
                <a16:creationId xmlns:a16="http://schemas.microsoft.com/office/drawing/2014/main" id="{EDC13FEC-C26C-1C0E-AE52-0BCB0845C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9" b="5760"/>
          <a:stretch>
            <a:fillRect/>
          </a:stretch>
        </p:blipFill>
        <p:spPr bwMode="auto">
          <a:xfrm>
            <a:off x="2892286" y="591408"/>
            <a:ext cx="4535283" cy="5537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30FEA785-0168-801F-14D9-4A9BFC0D5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419" y="609600"/>
            <a:ext cx="2758859" cy="551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8CDC97-C059-3425-03CD-CF1840EE4542}"/>
              </a:ext>
            </a:extLst>
          </p:cNvPr>
          <p:cNvSpPr/>
          <p:nvPr/>
        </p:nvSpPr>
        <p:spPr>
          <a:xfrm>
            <a:off x="7573620" y="609600"/>
            <a:ext cx="2743200" cy="54830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4C1F4BED-B2BE-56C4-CD4A-0A34802C2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620" y="1212850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GwU jvj is Gi nq</a:t>
            </a:r>
            <a:endParaRPr lang="en-US" altLang="en-US" sz="18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Bnvi aviYÿgZv 6-9 wjt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Bnvi wbwÿß `yiZ¡ - 6wgt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 wbwÿß mgq </a:t>
            </a:r>
            <a:r>
              <a:rPr lang="en-US" altLang="en-US" sz="1800">
                <a:latin typeface="SutonnyMJ" pitchFamily="2" charset="0"/>
                <a:cs typeface="SutonnyMJ" pitchFamily="2" charset="0"/>
              </a:rPr>
              <a:t>5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5-60 †m‡KÛ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Acv‡ik‡bi aiY- ‡cÖmvi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   M¨vm KvwU©R UvBc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>
                <a:latin typeface="Arial Narrow" panose="020B0606020202030204" pitchFamily="34" charset="0"/>
              </a:rPr>
              <a:t>  </a:t>
            </a:r>
            <a:r>
              <a:rPr lang="en-US" altLang="en-US" sz="1800" b="1">
                <a:latin typeface="SutonnyMJ" pitchFamily="2" charset="0"/>
                <a:cs typeface="SutonnyMJ" pitchFamily="2" charset="0"/>
              </a:rPr>
              <a:t>me©mvKz‡j¨ IRb- 15-16 †KwR</a:t>
            </a:r>
            <a:endParaRPr lang="en-US" altLang="en-US" sz="180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EB8F5102-8E89-05BB-1124-C6CD2E76B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5320" y="-32647"/>
            <a:ext cx="769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IqvUvi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UvBc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u="sng" dirty="0" err="1">
                <a:latin typeface="SutonnyMJ" pitchFamily="2" charset="0"/>
                <a:cs typeface="SutonnyMJ" pitchFamily="2" charset="0"/>
              </a:rPr>
              <a:t>eY©bv</a:t>
            </a:r>
            <a:r>
              <a:rPr lang="en-US" altLang="en-US" b="1" u="sng" dirty="0">
                <a:latin typeface="SutonnyMJ" pitchFamily="2" charset="0"/>
                <a:cs typeface="SutonnyMJ" pitchFamily="2" charset="0"/>
              </a:rPr>
              <a:t>:</a:t>
            </a:r>
            <a:endParaRPr lang="en-US" altLang="en-US" sz="1800" b="1" u="sng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5287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0" name="Picture 2" descr="http://www.gsafire.com/class%20d.jpg">
            <a:extLst>
              <a:ext uri="{FF2B5EF4-FFF2-40B4-BE49-F238E27FC236}">
                <a16:creationId xmlns:a16="http://schemas.microsoft.com/office/drawing/2014/main" id="{2965963B-9042-B85C-23F0-C58008082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670" y="308109"/>
            <a:ext cx="6142383" cy="614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://www.safety-sign-wizard.co.uk/images/fi05.jpg">
            <a:extLst>
              <a:ext uri="{FF2B5EF4-FFF2-40B4-BE49-F238E27FC236}">
                <a16:creationId xmlns:a16="http://schemas.microsoft.com/office/drawing/2014/main" id="{B1BBBE34-90E6-59F1-6CFB-D46E0E9AB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auto">
          <a:xfrm>
            <a:off x="1670258" y="765309"/>
            <a:ext cx="2487612" cy="530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8">
            <a:extLst>
              <a:ext uri="{FF2B5EF4-FFF2-40B4-BE49-F238E27FC236}">
                <a16:creationId xmlns:a16="http://schemas.microsoft.com/office/drawing/2014/main" id="{C277FD2E-70E2-45A7-CA52-F8F646FB2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198" y="244971"/>
            <a:ext cx="701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‡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UvBc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                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1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A3A07B-4036-26C5-AA3E-03D75077ECF6}"/>
              </a:ext>
            </a:extLst>
          </p:cNvPr>
          <p:cNvSpPr/>
          <p:nvPr/>
        </p:nvSpPr>
        <p:spPr>
          <a:xfrm>
            <a:off x="6901070" y="841509"/>
            <a:ext cx="2971800" cy="472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EE8B1E6A-BE76-C935-559D-B633549AE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845" y="1520959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µ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xg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6-9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wjt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- 4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30-45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KvwU©R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- 15-16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700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12" name="Picture 4" descr="http://www.cheapextinguishers.com/images/sign%20powder.jpg">
            <a:extLst>
              <a:ext uri="{FF2B5EF4-FFF2-40B4-BE49-F238E27FC236}">
                <a16:creationId xmlns:a16="http://schemas.microsoft.com/office/drawing/2014/main" id="{A2D00936-DC5E-69B0-388E-FC225DD0A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1" t="7201" r="30600" b="9000"/>
          <a:stretch>
            <a:fillRect/>
          </a:stretch>
        </p:blipFill>
        <p:spPr bwMode="auto">
          <a:xfrm>
            <a:off x="4643230" y="741845"/>
            <a:ext cx="2449807" cy="55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4C873FE-739B-978D-01A4-7318A0D64417}"/>
              </a:ext>
            </a:extLst>
          </p:cNvPr>
          <p:cNvSpPr/>
          <p:nvPr/>
        </p:nvSpPr>
        <p:spPr>
          <a:xfrm>
            <a:off x="1643271" y="801756"/>
            <a:ext cx="2644775" cy="4648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4" name="Picture 6" descr="http://www.wks.hk/image/powder_extingusher.jpg">
            <a:extLst>
              <a:ext uri="{FF2B5EF4-FFF2-40B4-BE49-F238E27FC236}">
                <a16:creationId xmlns:a16="http://schemas.microsoft.com/office/drawing/2014/main" id="{DAEBA774-A3FE-F557-4D03-F67F71E0D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771" y="874908"/>
            <a:ext cx="2400300" cy="518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9D7486B4-9D2E-4C20-C8AB-C6ADE01AB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5871" y="79444"/>
            <a:ext cx="5867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wW.wm.wc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G·wUs¸Bmvi</a:t>
            </a:r>
            <a:endParaRPr lang="en-US" altLang="en-US" sz="20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EEE1EA75-658E-C3B9-A305-CAA5CB1F4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3271" y="1563756"/>
            <a:ext cx="27432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bxj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1-12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- 3-6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dirty="0">
                <a:latin typeface="SutonnyMJ" pitchFamily="2" charset="0"/>
                <a:cs typeface="SutonnyMJ" pitchFamily="2" charset="0"/>
              </a:rPr>
              <a:t>08-20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KvwU©R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- 10-17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6596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euroffice.co.uk/_image/item/_large/470639_0.jpg">
            <a:extLst>
              <a:ext uri="{FF2B5EF4-FFF2-40B4-BE49-F238E27FC236}">
                <a16:creationId xmlns:a16="http://schemas.microsoft.com/office/drawing/2014/main" id="{8AEDECC7-26EE-319A-8FBA-A7AD004EA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417" y="990600"/>
            <a:ext cx="5105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thumb11.shutterstock.com.edgesuite.net/display_pic_with_logo/172057/172057,1211362386,1/stock-photo-a-co-fire-extinguisher-12860416.jpg">
            <a:extLst>
              <a:ext uri="{FF2B5EF4-FFF2-40B4-BE49-F238E27FC236}">
                <a16:creationId xmlns:a16="http://schemas.microsoft.com/office/drawing/2014/main" id="{B21FC1A8-C035-5851-E883-7EB3AA8066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817" y="862013"/>
            <a:ext cx="2803677" cy="454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65CCC0C-0E7B-AB63-A93B-8C8DF40D7EAD}"/>
              </a:ext>
            </a:extLst>
          </p:cNvPr>
          <p:cNvSpPr/>
          <p:nvPr/>
        </p:nvSpPr>
        <p:spPr>
          <a:xfrm>
            <a:off x="1630016" y="609600"/>
            <a:ext cx="2613177" cy="4548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20DBD4AB-AB48-9AFE-855B-F21CAECFB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1317" y="77064"/>
            <a:ext cx="4953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82EC4DDF-483F-1947-8492-B272C3556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3817" y="1524000"/>
            <a:ext cx="2743200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GwU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Kv‡jv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is Gi nq</a:t>
            </a: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0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aviYÿgZv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1-6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Bnvi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`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yiZ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¡ - 2-3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wgt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wbwÿß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dirty="0">
                <a:latin typeface="SutonnyMJ" pitchFamily="2" charset="0"/>
                <a:cs typeface="SutonnyMJ" pitchFamily="2" charset="0"/>
              </a:rPr>
              <a:t>09-26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m‡KÛ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Acv‡ik‡bi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aiY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‡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UvBc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b="1" dirty="0">
                <a:latin typeface="Arial Narrow" panose="020B0606020202030204" pitchFamily="34" charset="0"/>
              </a:rPr>
              <a:t> 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me©mvKz‡j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¨ 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- 15-20 †</a:t>
            </a:r>
            <a:r>
              <a:rPr lang="en-US" altLang="en-US" sz="1800" b="1" dirty="0" err="1">
                <a:latin typeface="SutonnyMJ" pitchFamily="2" charset="0"/>
                <a:cs typeface="SutonnyMJ" pitchFamily="2" charset="0"/>
              </a:rPr>
              <a:t>KwR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1519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6" descr="http://differenttypesoffireextinguishers.com/images/how_to_use_fire_extinguisher.jpg">
            <a:extLst>
              <a:ext uri="{FF2B5EF4-FFF2-40B4-BE49-F238E27FC236}">
                <a16:creationId xmlns:a16="http://schemas.microsoft.com/office/drawing/2014/main" id="{E89932D7-AFC9-C236-FCD6-9D3658856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131" y="244475"/>
            <a:ext cx="4224337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image.made-in-china.com/2f0j00dCGEsQqYClkO/Water-Fire-Extinguisher-EN3-Kitemark.jpg">
            <a:extLst>
              <a:ext uri="{FF2B5EF4-FFF2-40B4-BE49-F238E27FC236}">
                <a16:creationId xmlns:a16="http://schemas.microsoft.com/office/drawing/2014/main" id="{DF7E2757-88CA-7842-1663-0B223C561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256" y="1295400"/>
            <a:ext cx="1928812" cy="418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6">
            <a:extLst>
              <a:ext uri="{FF2B5EF4-FFF2-40B4-BE49-F238E27FC236}">
                <a16:creationId xmlns:a16="http://schemas.microsoft.com/office/drawing/2014/main" id="{4D3CBF3E-50F4-DC5E-90D9-23B7BC58E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0868" y="4724400"/>
            <a:ext cx="45720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br>
              <a:rPr lang="en-US" altLang="en-US" sz="1800" dirty="0">
                <a:latin typeface="Times New Roman" panose="02020603050405020304" pitchFamily="18" charset="0"/>
              </a:rPr>
            </a:br>
            <a:r>
              <a:rPr lang="en-US" altLang="en-US" sz="2400" b="1" dirty="0">
                <a:latin typeface="SutonnyMJ" pitchFamily="2" charset="0"/>
              </a:rPr>
              <a:t>1| †</a:t>
            </a:r>
            <a:r>
              <a:rPr lang="en-US" altLang="en-US" sz="2400" b="1" dirty="0" err="1">
                <a:latin typeface="SutonnyMJ" pitchFamily="2" charset="0"/>
              </a:rPr>
              <a:t>mdwU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wcb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Ly‡j</a:t>
            </a:r>
            <a:r>
              <a:rPr lang="en-US" altLang="en-US" sz="2400" b="1" dirty="0">
                <a:latin typeface="SutonnyMJ" pitchFamily="2" charset="0"/>
              </a:rPr>
              <a:t> †</a:t>
            </a:r>
            <a:r>
              <a:rPr lang="en-US" altLang="en-US" sz="2400" b="1" dirty="0" err="1">
                <a:latin typeface="SutonnyMJ" pitchFamily="2" charset="0"/>
              </a:rPr>
              <a:t>djv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2| </a:t>
            </a:r>
            <a:r>
              <a:rPr lang="en-US" altLang="en-US" sz="2400" b="1" dirty="0" err="1">
                <a:latin typeface="SutonnyMJ" pitchFamily="2" charset="0"/>
              </a:rPr>
              <a:t>b‡RjwU</a:t>
            </a:r>
            <a:r>
              <a:rPr lang="en-US" altLang="en-US" sz="2400" b="1" dirty="0">
                <a:latin typeface="SutonnyMJ" pitchFamily="2" charset="0"/>
              </a:rPr>
              <a:t> Av¸‡bi </a:t>
            </a:r>
            <a:r>
              <a:rPr lang="en-US" altLang="en-US" sz="2400" b="1" dirty="0" err="1">
                <a:latin typeface="SutonnyMJ" pitchFamily="2" charset="0"/>
              </a:rPr>
              <a:t>Drm</a:t>
            </a:r>
            <a:r>
              <a:rPr lang="en-US" altLang="en-US" sz="2400" b="1" dirty="0">
                <a:latin typeface="SutonnyMJ" pitchFamily="2" charset="0"/>
              </a:rPr>
              <a:t>¯’‡j </a:t>
            </a:r>
            <a:r>
              <a:rPr lang="en-US" altLang="en-US" sz="2400" b="1" dirty="0" err="1">
                <a:latin typeface="SutonnyMJ" pitchFamily="2" charset="0"/>
              </a:rPr>
              <a:t>ZvK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Kiv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3| </a:t>
            </a:r>
            <a:r>
              <a:rPr lang="en-US" altLang="en-US" sz="2400" b="1" dirty="0" err="1">
                <a:latin typeface="SutonnyMJ" pitchFamily="2" charset="0"/>
              </a:rPr>
              <a:t>Acv‡iwUs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wjfv‡i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Pvc</a:t>
            </a:r>
            <a:r>
              <a:rPr lang="en-US" altLang="en-US" sz="2400" b="1" dirty="0">
                <a:latin typeface="SutonnyMJ" pitchFamily="2" charset="0"/>
              </a:rPr>
              <a:t> †`qv|</a:t>
            </a:r>
            <a:br>
              <a:rPr lang="en-US" altLang="en-US" sz="2400" b="1" dirty="0">
                <a:latin typeface="SutonnyMJ" pitchFamily="2" charset="0"/>
              </a:rPr>
            </a:br>
            <a:r>
              <a:rPr lang="en-US" altLang="en-US" sz="2400" b="1" dirty="0">
                <a:latin typeface="SutonnyMJ" pitchFamily="2" charset="0"/>
              </a:rPr>
              <a:t>4| </a:t>
            </a:r>
            <a:r>
              <a:rPr lang="en-US" altLang="en-US" sz="2400" b="1" dirty="0" err="1">
                <a:latin typeface="SutonnyMJ" pitchFamily="2" charset="0"/>
              </a:rPr>
              <a:t>myBd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K‡i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Av¸b</a:t>
            </a:r>
            <a:r>
              <a:rPr lang="en-US" altLang="en-US" sz="2400" b="1" dirty="0">
                <a:latin typeface="SutonnyMJ" pitchFamily="2" charset="0"/>
              </a:rPr>
              <a:t> </a:t>
            </a:r>
            <a:r>
              <a:rPr lang="en-US" altLang="en-US" sz="2400" b="1" dirty="0" err="1">
                <a:latin typeface="SutonnyMJ" pitchFamily="2" charset="0"/>
              </a:rPr>
              <a:t>wbfv‡bv</a:t>
            </a:r>
            <a:r>
              <a:rPr lang="en-US" altLang="en-US" sz="2400" b="1" dirty="0">
                <a:latin typeface="SutonnyMJ" pitchFamily="2" charset="0"/>
              </a:rPr>
              <a:t>|</a:t>
            </a:r>
            <a:endParaRPr lang="en-US" altLang="en-US" sz="1800" b="1" dirty="0">
              <a:latin typeface="Tahoma" panose="020B0604030504040204" pitchFamily="34" charset="0"/>
            </a:endParaRPr>
          </a:p>
        </p:txBody>
      </p:sp>
      <p:sp>
        <p:nvSpPr>
          <p:cNvPr id="9" name="TextBox 17">
            <a:extLst>
              <a:ext uri="{FF2B5EF4-FFF2-40B4-BE49-F238E27FC236}">
                <a16:creationId xmlns:a16="http://schemas.microsoft.com/office/drawing/2014/main" id="{C32250EF-3316-3601-CE47-B2EEA5B90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7068" y="457200"/>
            <a:ext cx="3124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Acv‡iwUs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‡÷g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3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www.ci.garden-grove.ca.us/city-files/images/fireextinguisher.gif">
            <a:extLst>
              <a:ext uri="{FF2B5EF4-FFF2-40B4-BE49-F238E27FC236}">
                <a16:creationId xmlns:a16="http://schemas.microsoft.com/office/drawing/2014/main" id="{16F085C4-3A6E-AA99-E241-239159DD8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547" y="364451"/>
            <a:ext cx="4267200" cy="605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CB401E5-F31F-5DEC-D5FC-C20AD56F11B2}"/>
              </a:ext>
            </a:extLst>
          </p:cNvPr>
          <p:cNvSpPr/>
          <p:nvPr/>
        </p:nvSpPr>
        <p:spPr>
          <a:xfrm>
            <a:off x="2501347" y="251790"/>
            <a:ext cx="1066800" cy="609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8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</a:t>
            </a:r>
          </a:p>
          <a:p>
            <a:pPr>
              <a:defRPr/>
            </a:pPr>
            <a:r>
              <a:rPr lang="en-US" sz="8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43621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77807F7D-B08C-F2DD-FFCF-4FC2CD7D9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565" y="0"/>
            <a:ext cx="11688418" cy="6858000"/>
          </a:xfrm>
        </p:spPr>
        <p:txBody>
          <a:bodyPr/>
          <a:lstStyle/>
          <a:p>
            <a:pPr eaLnBrk="1" hangingPunct="1"/>
            <a:r>
              <a:rPr lang="it-IT" altLang="en-US" sz="3600" b="1" dirty="0">
                <a:latin typeface="SutonnyMJ" pitchFamily="2" charset="0"/>
              </a:rPr>
              <a:t>Av¸‡bi †kªbxweb¨vm : </a:t>
            </a:r>
            <a:br>
              <a:rPr lang="it-IT" altLang="en-US" sz="3600" b="1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`vn¨e¯‘i wfbœZvi Dci wbf©i K‡i Av¸b‡K 5 fv‡M fvM Kiv n‡q‡Q| </a:t>
            </a:r>
            <a:br>
              <a:rPr lang="it-IT" altLang="en-US" sz="3200" dirty="0">
                <a:latin typeface="SutonnyMJ" pitchFamily="2" charset="0"/>
              </a:rPr>
            </a:br>
            <a:br>
              <a:rPr lang="it-IT" altLang="en-US" sz="32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1| </a:t>
            </a:r>
            <a:r>
              <a:rPr lang="it-IT" altLang="en-US" sz="2800" b="1" dirty="0">
                <a:latin typeface="SutonnyMJ" pitchFamily="2" charset="0"/>
              </a:rPr>
              <a:t>ÔGÕ †kªbxi Av¸b</a:t>
            </a:r>
            <a:r>
              <a:rPr lang="it-IT" altLang="en-US" sz="2800" dirty="0">
                <a:latin typeface="SutonnyMJ" pitchFamily="2" charset="0"/>
              </a:rPr>
              <a:t> - KwVb c`v‡_©i Av¸b GB †kªbxi Av¸‡bi AšÍ©fy³|  †hgb - KvV, evk, Kvco, KvMR BZ¨vw`|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2| </a:t>
            </a:r>
            <a:r>
              <a:rPr lang="it-IT" altLang="en-US" sz="2800" b="1" dirty="0">
                <a:latin typeface="SutonnyMJ" pitchFamily="2" charset="0"/>
              </a:rPr>
              <a:t>ÔweÕ †kªbxi Av¸b</a:t>
            </a:r>
            <a:r>
              <a:rPr lang="it-IT" altLang="en-US" sz="2800" dirty="0">
                <a:latin typeface="SutonnyMJ" pitchFamily="2" charset="0"/>
              </a:rPr>
              <a:t> - Zij c`v‡_©i Av¸b| †hgb - †c‡Uªvj, AK‡Ub, †K‡ivwmb BZ¨vw`|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3| </a:t>
            </a:r>
            <a:r>
              <a:rPr lang="it-IT" altLang="en-US" sz="2800" b="1" dirty="0">
                <a:latin typeface="SutonnyMJ" pitchFamily="2" charset="0"/>
              </a:rPr>
              <a:t>ÔwmÕ †kªbxi Av¸b</a:t>
            </a:r>
            <a:r>
              <a:rPr lang="it-IT" altLang="en-US" sz="2800" dirty="0">
                <a:latin typeface="SutonnyMJ" pitchFamily="2" charset="0"/>
              </a:rPr>
              <a:t> - M¨vmxq c`v‡_©i Av¸b| †hgb - wg‡_b , B‡_b, †cÖv‡cb, weD‡Ub I Gjwc M¨vm|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4| </a:t>
            </a:r>
            <a:r>
              <a:rPr lang="it-IT" altLang="en-US" sz="2800" b="1" dirty="0">
                <a:latin typeface="SutonnyMJ" pitchFamily="2" charset="0"/>
              </a:rPr>
              <a:t>ÔwWÓ †kªbxi Av¸b</a:t>
            </a:r>
            <a:r>
              <a:rPr lang="it-IT" altLang="en-US" sz="2800" dirty="0">
                <a:latin typeface="SutonnyMJ" pitchFamily="2" charset="0"/>
              </a:rPr>
              <a:t> - †gUvj c`v‡_©i Av¸b| G¨vjywgwbqvg, g¨vM‡bwkqvg, Kcvi BZ¨vw`|</a:t>
            </a:r>
            <a:br>
              <a:rPr lang="it-IT" altLang="en-US" sz="2800" dirty="0">
                <a:latin typeface="SutonnyMJ" pitchFamily="2" charset="0"/>
              </a:rPr>
            </a:br>
            <a:br>
              <a:rPr lang="it-IT" altLang="en-US" sz="2800" dirty="0">
                <a:latin typeface="SutonnyMJ" pitchFamily="2" charset="0"/>
              </a:rPr>
            </a:br>
            <a:r>
              <a:rPr lang="it-IT" altLang="en-US" sz="2800" dirty="0">
                <a:latin typeface="SutonnyMJ" pitchFamily="2" charset="0"/>
              </a:rPr>
              <a:t>5| </a:t>
            </a:r>
            <a:r>
              <a:rPr lang="it-IT" altLang="en-US" sz="2800" b="1" dirty="0">
                <a:latin typeface="SutonnyMJ" pitchFamily="2" charset="0"/>
              </a:rPr>
              <a:t>Ô†K/ GdÕ</a:t>
            </a:r>
            <a:r>
              <a:rPr lang="it-IT" altLang="en-US" sz="2800" dirty="0">
                <a:latin typeface="SutonnyMJ" pitchFamily="2" charset="0"/>
              </a:rPr>
              <a:t> </a:t>
            </a:r>
            <a:r>
              <a:rPr lang="it-IT" altLang="en-US" sz="2800" b="1" dirty="0">
                <a:latin typeface="SutonnyMJ" pitchFamily="2" charset="0"/>
              </a:rPr>
              <a:t>†kÖYx ev we‡kl †kÖYxi Av¸b- </a:t>
            </a:r>
            <a:r>
              <a:rPr lang="it-IT" altLang="en-US" sz="2800" dirty="0">
                <a:latin typeface="SutonnyMJ" pitchFamily="2" charset="0"/>
              </a:rPr>
              <a:t>ivbœv Kivi †Zj/ Pwe©i Av¸b|</a:t>
            </a:r>
            <a:endParaRPr lang="en-US" altLang="en-US" sz="2800" dirty="0">
              <a:latin typeface="SutonnyMJ" pitchFamily="2" charset="0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61F10A28-367F-B66F-0572-B399F5D93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677" y="228600"/>
            <a:ext cx="100490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e¨env‡i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mZK©Zv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A038DB-9D47-52A1-DDD0-9A0DFA9E8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34" y="1000065"/>
            <a:ext cx="11181522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AutoNum type="arabicPeriod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evZv‡mi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Ab~Kz‡j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(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Avc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DBÛ) `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vov‡Z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2.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hZUzKz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m¤¢e Av¸‡bi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wbKUeZ©x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nIqv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3.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WªvB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mgq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mveavbZv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Aej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¤^b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wbtk¦v‡mi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mv‡_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kix‡i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cÖ‡ek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mivmwi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gvby‡li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kix‡i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  <a:endParaRPr lang="en-US" altLang="en-US" sz="18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dvqvi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‡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ÿ‡Î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Kvh©Kix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dvg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ˆ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Zixi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Rb¨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b‡RjwU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Nyiv‡bv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wmIUz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Lvjv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RvqMvq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c`v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‡_©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Av¸‡b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1800" dirty="0"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  <a:buFontTx/>
              <a:buAutoNum type="arabicPeriod" startAt="4"/>
            </a:pPr>
            <a:endParaRPr lang="en-US" altLang="en-US" sz="18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0165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1FA44-7330-C421-5650-B8CC23B61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671" y="381000"/>
            <a:ext cx="6096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hZœ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iÿvYv‡eÿY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6AF2CF-0428-AD67-C056-8C0A7B922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1566" y="1143000"/>
            <a:ext cx="77724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cÖwZ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3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gvm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AšÍi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AšÍi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wb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‡¤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œi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welq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¸‡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jv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Ki‡Z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  <a:cs typeface="SutonnyMJ" pitchFamily="2" charset="0"/>
              </a:rPr>
              <a:t>n‡et</a:t>
            </a:r>
            <a:r>
              <a:rPr lang="en-US" altLang="en-US" sz="2800" b="1" dirty="0">
                <a:latin typeface="SutonnyMJ" pitchFamily="2" charset="0"/>
                <a:cs typeface="SutonnyMJ" pitchFamily="2" charset="0"/>
              </a:rPr>
              <a:t>-</a:t>
            </a:r>
            <a:endParaRPr lang="en-US" altLang="en-US" sz="3600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KwgK¨vj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M¨v‡mi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cwigvb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IRb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‡`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G·wUs¸Bmv‡ii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ÿ‡Î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RgvU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e‡ua‡Q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cªmvi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wgUvi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mwVK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hvPvB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nvR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Ges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b‡Rj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®‹vi I Db¥y³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Av‡Q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hvPvB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wmwjÛv‡ii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Kv_vI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ÿwZMÖ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¯’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n‡q‡Q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wKbv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Zv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cixÿv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Kiv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latin typeface="Arial Narrow" panose="020B0606020202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Arial Narrow" panose="020B0606020202030204" pitchFamily="34" charset="0"/>
              </a:rPr>
              <a:t> 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cÖwZ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eQi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cvDWvi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cwic~Y©fv‡e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Lvwj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cybivq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fwZ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©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2400" dirty="0" err="1">
                <a:latin typeface="SutonnyMJ" pitchFamily="2" charset="0"/>
                <a:cs typeface="SutonnyMJ" pitchFamily="2" charset="0"/>
              </a:rPr>
              <a:t>ivLv</a:t>
            </a:r>
            <a:r>
              <a:rPr lang="en-US" altLang="en-US" sz="2400" dirty="0">
                <a:latin typeface="SutonnyMJ" pitchFamily="2" charset="0"/>
                <a:cs typeface="SutonnyMJ" pitchFamily="2" charset="0"/>
              </a:rPr>
              <a:t>|</a:t>
            </a:r>
          </a:p>
          <a:p>
            <a:pPr>
              <a:spcBef>
                <a:spcPct val="0"/>
              </a:spcBef>
            </a:pPr>
            <a:endParaRPr lang="en-US" altLang="en-US" sz="18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1982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http://t1.gstatic.com/images?q=tbn:vkexqeWkJjTNfM:http://i35.photobucket.com/albums/d194/evolutionthailand/1f72f4a7.jpg&amp;t=1">
            <a:extLst>
              <a:ext uri="{FF2B5EF4-FFF2-40B4-BE49-F238E27FC236}">
                <a16:creationId xmlns:a16="http://schemas.microsoft.com/office/drawing/2014/main" id="{3CF5230A-0CA8-584F-66C2-594A4CB6C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162" y="935106"/>
            <a:ext cx="3381933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G_1578">
            <a:extLst>
              <a:ext uri="{FF2B5EF4-FFF2-40B4-BE49-F238E27FC236}">
                <a16:creationId xmlns:a16="http://schemas.microsoft.com/office/drawing/2014/main" id="{8F39D6D2-DBAB-F83F-D6A4-B6297D104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727" y="3564690"/>
            <a:ext cx="3365368" cy="252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Picture 167">
            <a:extLst>
              <a:ext uri="{FF2B5EF4-FFF2-40B4-BE49-F238E27FC236}">
                <a16:creationId xmlns:a16="http://schemas.microsoft.com/office/drawing/2014/main" id="{9B1FEEFA-CFCC-2483-AE46-51B8F1ACD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6" y="916055"/>
            <a:ext cx="3378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ul.ie/~childsp/CinA/Issue38/cinact61.jpg">
            <a:extLst>
              <a:ext uri="{FF2B5EF4-FFF2-40B4-BE49-F238E27FC236}">
                <a16:creationId xmlns:a16="http://schemas.microsoft.com/office/drawing/2014/main" id="{64F0E978-3E49-C5A9-6383-8E50DD64D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7" y="3576429"/>
            <a:ext cx="3365368" cy="250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E7B3169-4546-648A-C747-E1DD77A64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8702" y="198783"/>
            <a:ext cx="7315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wewfbœ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AwMœwbe©vcK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h‡š¿i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ev¯Íe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e¨envi</a:t>
            </a:r>
            <a:r>
              <a:rPr lang="en-US" altLang="en-US" sz="3600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t</a:t>
            </a:r>
            <a:endParaRPr lang="en-US" altLang="en-US" sz="2800" b="1" dirty="0">
              <a:solidFill>
                <a:srgbClr val="FF0000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724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Animation Question mark, questions, text, cartoon png | PNGEgg">
            <a:extLst>
              <a:ext uri="{FF2B5EF4-FFF2-40B4-BE49-F238E27FC236}">
                <a16:creationId xmlns:a16="http://schemas.microsoft.com/office/drawing/2014/main" id="{6E78817C-D1F2-B9FA-F5BA-789F56F0C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116" y="652463"/>
            <a:ext cx="3886200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8">
            <a:extLst>
              <a:ext uri="{FF2B5EF4-FFF2-40B4-BE49-F238E27FC236}">
                <a16:creationId xmlns:a16="http://schemas.microsoft.com/office/drawing/2014/main" id="{91B2CF4D-C60B-3D74-F99F-6E305BE4A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2116" y="228600"/>
            <a:ext cx="3124200" cy="2286000"/>
          </a:xfrm>
          <a:prstGeom prst="wedgeEllipseCallout">
            <a:avLst>
              <a:gd name="adj1" fmla="val 62938"/>
              <a:gd name="adj2" fmla="val 99032"/>
            </a:avLst>
          </a:prstGeom>
          <a:solidFill>
            <a:schemeClr val="bg2">
              <a:lumMod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8800" b="1" dirty="0" err="1">
                <a:solidFill>
                  <a:schemeClr val="bg1"/>
                </a:solidFill>
                <a:latin typeface="SutonnyMJ" pitchFamily="2" charset="0"/>
              </a:rPr>
              <a:t>cÖkœ</a:t>
            </a:r>
            <a:r>
              <a:rPr lang="en-US" altLang="en-US" sz="8800" b="1" dirty="0">
                <a:solidFill>
                  <a:schemeClr val="bg1"/>
                </a:solidFill>
                <a:latin typeface="SutonnyMJ" pitchFamily="2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5072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AA973-9FA1-1A60-85E8-CEDFEA76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91" y="377548"/>
            <a:ext cx="10515600" cy="1325563"/>
          </a:xfrm>
        </p:spPr>
        <p:txBody>
          <a:bodyPr/>
          <a:lstStyle/>
          <a:p>
            <a:pPr algn="ctr"/>
            <a:r>
              <a:rPr lang="en-US" sz="44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Riæix</a:t>
            </a:r>
            <a:r>
              <a:rPr lang="en-US" sz="44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D×vi</a:t>
            </a:r>
            <a:r>
              <a:rPr lang="en-US" sz="44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c×wZ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AB6D7-51C2-ADAE-188C-AE96D9C93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1" descr="DSC00634">
            <a:extLst>
              <a:ext uri="{FF2B5EF4-FFF2-40B4-BE49-F238E27FC236}">
                <a16:creationId xmlns:a16="http://schemas.microsoft.com/office/drawing/2014/main" id="{44521F13-A602-943A-2798-AA35B1662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592" y="2070652"/>
            <a:ext cx="4601200" cy="342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G_0790">
            <a:extLst>
              <a:ext uri="{FF2B5EF4-FFF2-40B4-BE49-F238E27FC236}">
                <a16:creationId xmlns:a16="http://schemas.microsoft.com/office/drawing/2014/main" id="{35252245-D93D-85FE-9DD9-895408D81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90" y="2070652"/>
            <a:ext cx="5204790" cy="342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1504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084C954-4C3B-13C5-CE9F-D8AFFEA4BC5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391478" y="685800"/>
            <a:ext cx="8875644" cy="297180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pt-BR" altLang="en-US" b="1" dirty="0">
                <a:latin typeface="SutonnyMJ" pitchFamily="2" charset="0"/>
              </a:rPr>
              <a:t>Riæix D×vi c×wZ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</a:rPr>
              <a:t>   D×viKvixi msL¨v wnmv‡e Riæix D×vi c×wZ‡K `yB fv‡M fvM Kiv n‡q‡Q|</a:t>
            </a:r>
            <a:endParaRPr lang="pt-BR" altLang="en-US" b="1" i="1" dirty="0">
              <a:latin typeface="SutonnyMJ" pitchFamily="2" charset="0"/>
            </a:endParaRPr>
          </a:p>
          <a:p>
            <a:pPr eaLnBrk="1" hangingPunct="1"/>
            <a:r>
              <a:rPr lang="pt-BR" altLang="en-US" b="1" dirty="0">
                <a:latin typeface="SutonnyMJ" pitchFamily="2" charset="0"/>
              </a:rPr>
              <a:t>GKRb D×viKvixi †ÿ‡Î cÖ‡hvR¨</a:t>
            </a:r>
          </a:p>
          <a:p>
            <a:pPr eaLnBrk="1" hangingPunct="1"/>
            <a:r>
              <a:rPr lang="pt-BR" altLang="en-US" b="1" dirty="0">
                <a:latin typeface="SutonnyMJ" pitchFamily="2" charset="0"/>
              </a:rPr>
              <a:t> </a:t>
            </a:r>
            <a:r>
              <a:rPr lang="pt-BR" altLang="en-US" dirty="0">
                <a:latin typeface="SutonnyMJ" pitchFamily="2" charset="0"/>
              </a:rPr>
              <a:t>`yB</a:t>
            </a:r>
            <a:r>
              <a:rPr lang="pt-BR" altLang="en-US" b="1" dirty="0">
                <a:latin typeface="SutonnyMJ" pitchFamily="2" charset="0"/>
              </a:rPr>
              <a:t>Rb D×vi Kg©xi ‡ÿ‡Î cÖ‡hvR¨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pt-BR" altLang="en-US" dirty="0">
              <a:latin typeface="SutonnyMJ" pitchFamily="2" charset="0"/>
            </a:endParaRPr>
          </a:p>
        </p:txBody>
      </p:sp>
      <p:pic>
        <p:nvPicPr>
          <p:cNvPr id="8195" name="Picture 4" descr="IMG_0144">
            <a:extLst>
              <a:ext uri="{FF2B5EF4-FFF2-40B4-BE49-F238E27FC236}">
                <a16:creationId xmlns:a16="http://schemas.microsoft.com/office/drawing/2014/main" id="{D0715E83-C0FA-45AA-4AAC-33F34D09E83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3200400"/>
            <a:ext cx="2819400" cy="3581400"/>
          </a:xfrm>
          <a:noFill/>
        </p:spPr>
      </p:pic>
      <p:pic>
        <p:nvPicPr>
          <p:cNvPr id="8196" name="Content Placeholder 2" descr="two hand 2 copy.jpg">
            <a:extLst>
              <a:ext uri="{FF2B5EF4-FFF2-40B4-BE49-F238E27FC236}">
                <a16:creationId xmlns:a16="http://schemas.microsoft.com/office/drawing/2014/main" id="{C7BE739A-A1A2-8EAA-2309-B25596F87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590800"/>
            <a:ext cx="3124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IMG_0143">
            <a:extLst>
              <a:ext uri="{FF2B5EF4-FFF2-40B4-BE49-F238E27FC236}">
                <a16:creationId xmlns:a16="http://schemas.microsoft.com/office/drawing/2014/main" id="{55D12726-18B5-5112-8AAA-E33163D4BF8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0722" y="2702920"/>
            <a:ext cx="2763078" cy="3926479"/>
          </a:xfrm>
          <a:noFill/>
        </p:spPr>
      </p:pic>
      <p:sp>
        <p:nvSpPr>
          <p:cNvPr id="9219" name="Rectangle 5">
            <a:extLst>
              <a:ext uri="{FF2B5EF4-FFF2-40B4-BE49-F238E27FC236}">
                <a16:creationId xmlns:a16="http://schemas.microsoft.com/office/drawing/2014/main" id="{314BDF99-030E-0C5A-1C85-958E32AE6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914401"/>
            <a:ext cx="7924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b="1" dirty="0">
                <a:latin typeface="SutonnyMJ" pitchFamily="2" charset="0"/>
              </a:rPr>
              <a:t>wnDg¨vb µvP t</a:t>
            </a:r>
            <a:r>
              <a:rPr lang="pt-BR" altLang="en-US" sz="1800" dirty="0">
                <a:latin typeface="SutonnyMJ" pitchFamily="2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BR" altLang="en-US" sz="1800" dirty="0">
              <a:latin typeface="SutonnyMJ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sz="2800" dirty="0">
                <a:latin typeface="SutonnyMJ" pitchFamily="2" charset="0"/>
              </a:rPr>
              <a:t>cv‡q AvNv‡Zi Kvi‡b wfw±g nuvU‡Z bv cvi‡j GKRb †imwKDqvi Zv‡K mnvqZv Ki‡Z cv‡i| </a:t>
            </a:r>
            <a:endParaRPr lang="en-US" altLang="en-US" sz="2800" dirty="0">
              <a:latin typeface="SutonnyMJ" pitchFamily="2" charset="0"/>
            </a:endParaRPr>
          </a:p>
        </p:txBody>
      </p:sp>
      <p:sp>
        <p:nvSpPr>
          <p:cNvPr id="9220" name="Rectangle 6">
            <a:extLst>
              <a:ext uri="{FF2B5EF4-FFF2-40B4-BE49-F238E27FC236}">
                <a16:creationId xmlns:a16="http://schemas.microsoft.com/office/drawing/2014/main" id="{8AFB71DB-3BBE-0274-AEB1-4FAB7ED7D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1" y="228601"/>
            <a:ext cx="44694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b="1" dirty="0">
                <a:latin typeface="SutonnyMJ" pitchFamily="2" charset="0"/>
              </a:rPr>
              <a:t>GKRb D×viKvixi †ÿ‡Î cÖ‡hvR¨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10166DA3-4CE8-5B6C-12C4-20A038C70BE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981200" y="533400"/>
            <a:ext cx="8686800" cy="55626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b="1">
                <a:latin typeface="SutonnyMJ" pitchFamily="2" charset="0"/>
              </a:rPr>
              <a:t>wcK G e¨vK t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>
                <a:latin typeface="SutonnyMJ" pitchFamily="2" charset="0"/>
              </a:rPr>
              <a:t>†ivMx hLb `yÕcuv‡q AvNvZ ZLb D×vi Kg©x G c×wZ‡Z mnvqZv w`‡Z cv‡i|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CF0B37-1CEB-4989-374E-0079D1887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07" y="1871627"/>
            <a:ext cx="6319631" cy="4360207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A2752876-AE78-12B5-247B-EE56FEBBDA8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85361" y="394252"/>
            <a:ext cx="11221278" cy="25146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</a:rPr>
              <a:t>dvqvi g¨vb wjd&amp;Ut</a:t>
            </a:r>
            <a:r>
              <a:rPr lang="pt-BR" altLang="en-US" dirty="0">
                <a:latin typeface="SutonnyMJ" pitchFamily="2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</a:rPr>
              <a:t>  †ivMx AÁvb Ae¯’vq _vK‡j GB c×wZ‡Z Dci †_‡K GKRb D×vi Kg©x †ivMx‡K wb‡P bvwg‡q Avb‡Z cv‡i|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466565-BD62-5792-763A-E3C1BAA6D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941" y="2013423"/>
            <a:ext cx="6484760" cy="445032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>
            <a:extLst>
              <a:ext uri="{FF2B5EF4-FFF2-40B4-BE49-F238E27FC236}">
                <a16:creationId xmlns:a16="http://schemas.microsoft.com/office/drawing/2014/main" id="{9614AF55-CBCE-FE84-D344-361F86924CC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427921" y="543339"/>
            <a:ext cx="9564757" cy="1752600"/>
          </a:xfrm>
        </p:spPr>
        <p:txBody>
          <a:bodyPr rtlCol="0">
            <a:normAutofit fontScale="92500"/>
          </a:bodyPr>
          <a:lstStyle/>
          <a:p>
            <a:pPr>
              <a:buNone/>
              <a:defRPr/>
            </a:pPr>
            <a:r>
              <a:rPr lang="pt-BR" sz="3600" b="1" dirty="0">
                <a:latin typeface="SutonnyMJ" pitchFamily="2" charset="0"/>
              </a:rPr>
              <a:t>dvqvig¨vb µjt</a:t>
            </a:r>
          </a:p>
          <a:p>
            <a:pPr>
              <a:buNone/>
              <a:defRPr/>
            </a:pPr>
            <a:r>
              <a:rPr lang="pt-BR" sz="3600" b="1" dirty="0">
                <a:latin typeface="SutonnyMJ" pitchFamily="2" charset="0"/>
              </a:rPr>
              <a:t> </a:t>
            </a:r>
            <a:r>
              <a:rPr lang="pt-BR" dirty="0">
                <a:latin typeface="SutonnyMJ" pitchFamily="2" charset="0"/>
              </a:rPr>
              <a:t>weaŸ¯Í fe‡b Ggb As‡k †ivMx AvUKv Ae¯’vq AÁvb n‡q Av‡Q †hLv‡b GKRb D×vi Kg©x `uvov‡Z ev em‡Z cv‡ib bv †mLvb †_‡K D×vi Ki‡Z GB c×wZ Abymib Ki‡Z nq|</a:t>
            </a:r>
            <a:endParaRPr lang="en-US" dirty="0">
              <a:latin typeface="SutonnyMJ" pitchFamily="2" charset="0"/>
            </a:endParaRPr>
          </a:p>
          <a:p>
            <a:pPr>
              <a:defRPr/>
            </a:pPr>
            <a:endParaRPr lang="en-US" dirty="0"/>
          </a:p>
        </p:txBody>
      </p:sp>
      <p:pic>
        <p:nvPicPr>
          <p:cNvPr id="12291" name="Picture 4" descr="IMG_0790">
            <a:extLst>
              <a:ext uri="{FF2B5EF4-FFF2-40B4-BE49-F238E27FC236}">
                <a16:creationId xmlns:a16="http://schemas.microsoft.com/office/drawing/2014/main" id="{5B2F9BDA-0D62-D656-736C-77D48377AB2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14700" y="2443370"/>
            <a:ext cx="5791200" cy="358140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Google Shape;9337;p51">
            <a:extLst>
              <a:ext uri="{FF2B5EF4-FFF2-40B4-BE49-F238E27FC236}">
                <a16:creationId xmlns:a16="http://schemas.microsoft.com/office/drawing/2014/main" id="{6C6880CC-F2D3-FF33-F2FA-39948BB698F4}"/>
              </a:ext>
            </a:extLst>
          </p:cNvPr>
          <p:cNvSpPr txBox="1">
            <a:spLocks/>
          </p:cNvSpPr>
          <p:nvPr/>
        </p:nvSpPr>
        <p:spPr bwMode="auto">
          <a:xfrm>
            <a:off x="1798983" y="212034"/>
            <a:ext cx="8940800" cy="8794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Av¸‡bi †</a:t>
            </a: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kÖbx</a:t>
            </a:r>
            <a:endParaRPr lang="en-US" altLang="en-US" sz="4400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5" name="Google Shape;9344;p51">
            <a:extLst>
              <a:ext uri="{FF2B5EF4-FFF2-40B4-BE49-F238E27FC236}">
                <a16:creationId xmlns:a16="http://schemas.microsoft.com/office/drawing/2014/main" id="{897449EA-6329-CB3A-0637-EE80B6BEC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946" y="5365059"/>
            <a:ext cx="136048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mvaviY `vn¨</a:t>
            </a:r>
          </a:p>
        </p:txBody>
      </p:sp>
      <p:sp>
        <p:nvSpPr>
          <p:cNvPr id="8" name="Google Shape;9347;p51">
            <a:extLst>
              <a:ext uri="{FF2B5EF4-FFF2-40B4-BE49-F238E27FC236}">
                <a16:creationId xmlns:a16="http://schemas.microsoft.com/office/drawing/2014/main" id="{7E42A503-3A6E-226C-D00E-657873738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6096" y="5317434"/>
            <a:ext cx="13684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Zij c`v_©</a:t>
            </a:r>
          </a:p>
        </p:txBody>
      </p:sp>
      <p:sp>
        <p:nvSpPr>
          <p:cNvPr id="9" name="Google Shape;9350;p51">
            <a:extLst>
              <a:ext uri="{FF2B5EF4-FFF2-40B4-BE49-F238E27FC236}">
                <a16:creationId xmlns:a16="http://schemas.microsoft.com/office/drawing/2014/main" id="{B157B694-D91C-70E3-AA46-EDF9F2770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9308" y="5303147"/>
            <a:ext cx="14303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M¨vmxq c`v_©</a:t>
            </a:r>
          </a:p>
        </p:txBody>
      </p:sp>
      <p:sp>
        <p:nvSpPr>
          <p:cNvPr id="10" name="Google Shape;9353;p51">
            <a:extLst>
              <a:ext uri="{FF2B5EF4-FFF2-40B4-BE49-F238E27FC236}">
                <a16:creationId xmlns:a16="http://schemas.microsoft.com/office/drawing/2014/main" id="{454C3F27-BE2C-845C-DD64-806E1D517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658" y="5303147"/>
            <a:ext cx="13684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KzwKs I‡qj</a:t>
            </a:r>
            <a:endParaRPr lang="en-US" altLang="en-US" sz="2400" b="1">
              <a:solidFill>
                <a:schemeClr val="accen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" name="Google Shape;9356;p51">
            <a:extLst>
              <a:ext uri="{FF2B5EF4-FFF2-40B4-BE49-F238E27FC236}">
                <a16:creationId xmlns:a16="http://schemas.microsoft.com/office/drawing/2014/main" id="{847A0C0E-C6A9-039C-D3AD-46006D32E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2233" y="5331722"/>
            <a:ext cx="136683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SutonnyMJ" pitchFamily="2" charset="0"/>
                <a:cs typeface="SutonnyMJ" pitchFamily="2" charset="0"/>
              </a:rPr>
              <a:t>avZe c`v_©</a:t>
            </a:r>
            <a:endParaRPr lang="en-US" altLang="en-US" sz="2400" b="1">
              <a:solidFill>
                <a:schemeClr val="accen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2" name="Group 1">
            <a:extLst>
              <a:ext uri="{FF2B5EF4-FFF2-40B4-BE49-F238E27FC236}">
                <a16:creationId xmlns:a16="http://schemas.microsoft.com/office/drawing/2014/main" id="{DACEFAE3-5E36-646E-00F9-9689751404A5}"/>
              </a:ext>
            </a:extLst>
          </p:cNvPr>
          <p:cNvGrpSpPr>
            <a:grpSpLocks/>
          </p:cNvGrpSpPr>
          <p:nvPr/>
        </p:nvGrpSpPr>
        <p:grpSpPr bwMode="auto">
          <a:xfrm>
            <a:off x="2256183" y="524772"/>
            <a:ext cx="8343900" cy="3835400"/>
            <a:chOff x="972582" y="838200"/>
            <a:chExt cx="7257018" cy="3150827"/>
          </a:xfrm>
        </p:grpSpPr>
        <p:sp>
          <p:nvSpPr>
            <p:cNvPr id="13" name="Google Shape;9338;p51">
              <a:extLst>
                <a:ext uri="{FF2B5EF4-FFF2-40B4-BE49-F238E27FC236}">
                  <a16:creationId xmlns:a16="http://schemas.microsoft.com/office/drawing/2014/main" id="{E02CEB1A-3A7F-9244-8425-474BBA8D8E68}"/>
                </a:ext>
              </a:extLst>
            </p:cNvPr>
            <p:cNvSpPr/>
            <p:nvPr/>
          </p:nvSpPr>
          <p:spPr>
            <a:xfrm>
              <a:off x="1656034" y="2545332"/>
              <a:ext cx="1199838" cy="1199818"/>
            </a:xfrm>
            <a:prstGeom prst="arc">
              <a:avLst>
                <a:gd name="adj1" fmla="val 10744762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dot"/>
              <a:round/>
              <a:headEnd type="oval" w="sm" len="sm"/>
              <a:tailEnd type="stealth" w="sm" len="sm"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Google Shape;9339;p51">
              <a:extLst>
                <a:ext uri="{FF2B5EF4-FFF2-40B4-BE49-F238E27FC236}">
                  <a16:creationId xmlns:a16="http://schemas.microsoft.com/office/drawing/2014/main" id="{B652BA1B-3A94-A0A3-AE3C-33E9B4F1BC9B}"/>
                </a:ext>
              </a:extLst>
            </p:cNvPr>
            <p:cNvSpPr/>
            <p:nvPr/>
          </p:nvSpPr>
          <p:spPr>
            <a:xfrm>
              <a:off x="3129253" y="2204949"/>
              <a:ext cx="1199838" cy="1199818"/>
            </a:xfrm>
            <a:prstGeom prst="arc">
              <a:avLst>
                <a:gd name="adj1" fmla="val 10780397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dot"/>
              <a:round/>
              <a:headEnd type="oval" w="sm" len="sm"/>
              <a:tailEnd type="stealth" w="sm" len="sm"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Google Shape;9340;p51">
              <a:extLst>
                <a:ext uri="{FF2B5EF4-FFF2-40B4-BE49-F238E27FC236}">
                  <a16:creationId xmlns:a16="http://schemas.microsoft.com/office/drawing/2014/main" id="{756E4990-133E-1D81-78CA-9A1415635FBA}"/>
                </a:ext>
              </a:extLst>
            </p:cNvPr>
            <p:cNvSpPr/>
            <p:nvPr/>
          </p:nvSpPr>
          <p:spPr>
            <a:xfrm>
              <a:off x="4601091" y="1864566"/>
              <a:ext cx="1199838" cy="1199818"/>
            </a:xfrm>
            <a:prstGeom prst="arc">
              <a:avLst>
                <a:gd name="adj1" fmla="val 10780397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dot"/>
              <a:round/>
              <a:headEnd type="oval" w="sm" len="sm"/>
              <a:tailEnd type="stealth" w="sm" len="sm"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Google Shape;9341;p51">
              <a:extLst>
                <a:ext uri="{FF2B5EF4-FFF2-40B4-BE49-F238E27FC236}">
                  <a16:creationId xmlns:a16="http://schemas.microsoft.com/office/drawing/2014/main" id="{E2472D48-4B4F-1C32-B824-61D7DAB941CA}"/>
                </a:ext>
              </a:extLst>
            </p:cNvPr>
            <p:cNvSpPr/>
            <p:nvPr/>
          </p:nvSpPr>
          <p:spPr>
            <a:xfrm>
              <a:off x="6072929" y="1511142"/>
              <a:ext cx="1199838" cy="1199818"/>
            </a:xfrm>
            <a:prstGeom prst="arc">
              <a:avLst>
                <a:gd name="adj1" fmla="val 10780397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dot"/>
              <a:round/>
              <a:headEnd type="oval" w="sm" len="sm"/>
              <a:tailEnd type="stealth" w="sm" len="sm"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cxnSp>
          <p:nvCxnSpPr>
            <p:cNvPr id="17" name="Google Shape;9342;p51">
              <a:extLst>
                <a:ext uri="{FF2B5EF4-FFF2-40B4-BE49-F238E27FC236}">
                  <a16:creationId xmlns:a16="http://schemas.microsoft.com/office/drawing/2014/main" id="{CDFB4F9E-0CBE-4138-6418-A8124CB6BCF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656416" y="3538346"/>
              <a:ext cx="0" cy="45068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Google Shape;9343;p51">
              <a:extLst>
                <a:ext uri="{FF2B5EF4-FFF2-40B4-BE49-F238E27FC236}">
                  <a16:creationId xmlns:a16="http://schemas.microsoft.com/office/drawing/2014/main" id="{64349FDF-4DF7-74C4-BAB5-C6F70F953D96}"/>
                </a:ext>
              </a:extLst>
            </p:cNvPr>
            <p:cNvSpPr/>
            <p:nvPr/>
          </p:nvSpPr>
          <p:spPr>
            <a:xfrm>
              <a:off x="972582" y="3226099"/>
              <a:ext cx="1368285" cy="38342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r>
                <a:rPr lang="en-US" sz="2400" b="1" dirty="0">
                  <a:latin typeface="SutonnyMJ" pitchFamily="2" charset="0"/>
                  <a:cs typeface="SutonnyMJ" pitchFamily="2" charset="0"/>
                </a:rPr>
                <a:t>ÒGÓ †</a:t>
              </a: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kÖYx</a:t>
              </a:r>
              <a:endParaRPr lang="en-US" sz="2400" b="1" dirty="0">
                <a:latin typeface="SutonnyMJ" pitchFamily="2" charset="0"/>
                <a:cs typeface="SutonnyMJ" pitchFamily="2" charset="0"/>
              </a:endParaRPr>
            </a:p>
          </p:txBody>
        </p:sp>
        <p:cxnSp>
          <p:nvCxnSpPr>
            <p:cNvPr id="19" name="Google Shape;9345;p51">
              <a:extLst>
                <a:ext uri="{FF2B5EF4-FFF2-40B4-BE49-F238E27FC236}">
                  <a16:creationId xmlns:a16="http://schemas.microsoft.com/office/drawing/2014/main" id="{D816B9D9-09CF-59D8-40D1-39433E17793A}"/>
                </a:ext>
              </a:extLst>
            </p:cNvPr>
            <p:cNvCxnSpPr>
              <a:stCxn id="20" idx="2"/>
            </p:cNvCxnSpPr>
            <p:nvPr/>
          </p:nvCxnSpPr>
          <p:spPr>
            <a:xfrm>
              <a:off x="3129253" y="3269136"/>
              <a:ext cx="0" cy="532093"/>
            </a:xfrm>
            <a:prstGeom prst="straightConnector1">
              <a:avLst/>
            </a:prstGeom>
            <a:noFill/>
            <a:ln w="38100" cap="flat" cmpd="sng">
              <a:solidFill>
                <a:schemeClr val="accent5"/>
              </a:solidFill>
              <a:prstDash val="dot"/>
              <a:round/>
              <a:headEnd type="none" w="med" len="med"/>
              <a:tailEnd type="oval" w="med" len="med"/>
            </a:ln>
          </p:spPr>
        </p:cxnSp>
        <p:sp>
          <p:nvSpPr>
            <p:cNvPr id="20" name="Google Shape;9346;p51">
              <a:extLst>
                <a:ext uri="{FF2B5EF4-FFF2-40B4-BE49-F238E27FC236}">
                  <a16:creationId xmlns:a16="http://schemas.microsoft.com/office/drawing/2014/main" id="{F9854D64-A47E-83E0-781F-75D4B25B394E}"/>
                </a:ext>
              </a:extLst>
            </p:cNvPr>
            <p:cNvSpPr/>
            <p:nvPr/>
          </p:nvSpPr>
          <p:spPr>
            <a:xfrm>
              <a:off x="2444420" y="2885716"/>
              <a:ext cx="1368285" cy="38342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algn="ctr">
                <a:defRPr/>
              </a:pP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ÒweÓ</a:t>
              </a:r>
              <a:r>
                <a:rPr lang="en-US" sz="2400" b="1" dirty="0">
                  <a:latin typeface="SutonnyMJ" pitchFamily="2" charset="0"/>
                  <a:cs typeface="SutonnyMJ" pitchFamily="2" charset="0"/>
                </a:rPr>
                <a:t> †</a:t>
              </a: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kÖYx</a:t>
              </a:r>
              <a:endParaRPr lang="en-US" sz="2400" b="1" dirty="0">
                <a:latin typeface="SutonnyMJ" pitchFamily="2" charset="0"/>
                <a:cs typeface="SutonnyMJ" pitchFamily="2" charset="0"/>
              </a:endParaRPr>
            </a:p>
          </p:txBody>
        </p:sp>
        <p:cxnSp>
          <p:nvCxnSpPr>
            <p:cNvPr id="21" name="Google Shape;9348;p51">
              <a:extLst>
                <a:ext uri="{FF2B5EF4-FFF2-40B4-BE49-F238E27FC236}">
                  <a16:creationId xmlns:a16="http://schemas.microsoft.com/office/drawing/2014/main" id="{09CEDF5B-8CB4-F56E-9A83-D000B4E6BAA2}"/>
                </a:ext>
              </a:extLst>
            </p:cNvPr>
            <p:cNvCxnSpPr/>
            <p:nvPr/>
          </p:nvCxnSpPr>
          <p:spPr>
            <a:xfrm>
              <a:off x="4601091" y="2858328"/>
              <a:ext cx="0" cy="942901"/>
            </a:xfrm>
            <a:prstGeom prst="straightConnector1">
              <a:avLst/>
            </a:prstGeom>
            <a:noFill/>
            <a:ln w="38100" cap="flat" cmpd="sng">
              <a:solidFill>
                <a:schemeClr val="accent6"/>
              </a:solidFill>
              <a:prstDash val="dot"/>
              <a:round/>
              <a:headEnd type="none" w="med" len="med"/>
              <a:tailEnd type="oval" w="med" len="med"/>
            </a:ln>
          </p:spPr>
        </p:cxnSp>
        <p:sp>
          <p:nvSpPr>
            <p:cNvPr id="22" name="Google Shape;9349;p51">
              <a:extLst>
                <a:ext uri="{FF2B5EF4-FFF2-40B4-BE49-F238E27FC236}">
                  <a16:creationId xmlns:a16="http://schemas.microsoft.com/office/drawing/2014/main" id="{699EF658-A275-9BEE-2E1B-FCAC6D8A6C4E}"/>
                </a:ext>
              </a:extLst>
            </p:cNvPr>
            <p:cNvSpPr/>
            <p:nvPr/>
          </p:nvSpPr>
          <p:spPr>
            <a:xfrm>
              <a:off x="3917639" y="2545332"/>
              <a:ext cx="1366904" cy="383420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algn="ctr">
                <a:defRPr/>
              </a:pP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ÒwmÓ</a:t>
              </a:r>
              <a:r>
                <a:rPr lang="en-US" sz="2400" b="1" dirty="0">
                  <a:latin typeface="SutonnyMJ" pitchFamily="2" charset="0"/>
                  <a:cs typeface="SutonnyMJ" pitchFamily="2" charset="0"/>
                </a:rPr>
                <a:t> †</a:t>
              </a:r>
              <a:r>
                <a:rPr lang="en-US" sz="2400" b="1" dirty="0" err="1">
                  <a:latin typeface="SutonnyMJ" pitchFamily="2" charset="0"/>
                  <a:cs typeface="SutonnyMJ" pitchFamily="2" charset="0"/>
                </a:rPr>
                <a:t>kÖYx</a:t>
              </a:r>
              <a:endParaRPr lang="en-US" sz="2400" b="1" dirty="0">
                <a:latin typeface="SutonnyMJ" pitchFamily="2" charset="0"/>
                <a:cs typeface="SutonnyMJ" pitchFamily="2" charset="0"/>
              </a:endParaRPr>
            </a:p>
          </p:txBody>
        </p:sp>
        <p:sp>
          <p:nvSpPr>
            <p:cNvPr id="23" name="Google Shape;9352;p51">
              <a:extLst>
                <a:ext uri="{FF2B5EF4-FFF2-40B4-BE49-F238E27FC236}">
                  <a16:creationId xmlns:a16="http://schemas.microsoft.com/office/drawing/2014/main" id="{A5C1B3A1-330D-CA96-430B-F9AFDC1A5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1900" y="1865012"/>
              <a:ext cx="1367700" cy="383700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>
                  <a:srgbClr val="000000"/>
                </a:buClr>
                <a:buSzPts val="1100"/>
                <a:buFontTx/>
                <a:buNone/>
              </a:pPr>
              <a:r>
                <a:rPr lang="en-US" altLang="en-US" sz="2400" b="1">
                  <a:latin typeface="SutonnyMJ" pitchFamily="2" charset="0"/>
                  <a:cs typeface="SutonnyMJ" pitchFamily="2" charset="0"/>
                </a:rPr>
                <a:t>‡K/Gd †kÖYx</a:t>
              </a:r>
              <a:endParaRPr lang="en-US" altLang="en-US" sz="2400" b="1">
                <a:solidFill>
                  <a:srgbClr val="FFFFFF"/>
                </a:solidFill>
                <a:latin typeface="Chewy" charset="0"/>
                <a:cs typeface="Chewy" charset="0"/>
                <a:sym typeface="Chewy" charset="0"/>
              </a:endParaRPr>
            </a:p>
          </p:txBody>
        </p:sp>
        <p:cxnSp>
          <p:nvCxnSpPr>
            <p:cNvPr id="24" name="Google Shape;9354;p51">
              <a:extLst>
                <a:ext uri="{FF2B5EF4-FFF2-40B4-BE49-F238E27FC236}">
                  <a16:creationId xmlns:a16="http://schemas.microsoft.com/office/drawing/2014/main" id="{86D9E2EA-9B5A-54D3-9D68-B698A81A11A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73422" y="2517376"/>
              <a:ext cx="0" cy="1283400"/>
            </a:xfrm>
            <a:prstGeom prst="straightConnector1">
              <a:avLst/>
            </a:prstGeom>
            <a:noFill/>
            <a:ln w="38100">
              <a:solidFill>
                <a:srgbClr val="00B050"/>
              </a:solidFill>
              <a:prstDash val="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Google Shape;9355;p51">
              <a:extLst>
                <a:ext uri="{FF2B5EF4-FFF2-40B4-BE49-F238E27FC236}">
                  <a16:creationId xmlns:a16="http://schemas.microsoft.com/office/drawing/2014/main" id="{AC75DD4A-2158-EBB2-AC63-DC29D982B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9581" y="2205335"/>
              <a:ext cx="1367700" cy="3837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SutonnyMJ" pitchFamily="2" charset="0"/>
                  <a:cs typeface="SutonnyMJ" pitchFamily="2" charset="0"/>
                </a:rPr>
                <a:t>ÒwWÓ †kÖYx</a:t>
              </a:r>
            </a:p>
          </p:txBody>
        </p:sp>
        <p:grpSp>
          <p:nvGrpSpPr>
            <p:cNvPr id="26" name="Google Shape;9359;p51">
              <a:extLst>
                <a:ext uri="{FF2B5EF4-FFF2-40B4-BE49-F238E27FC236}">
                  <a16:creationId xmlns:a16="http://schemas.microsoft.com/office/drawing/2014/main" id="{A0650785-5757-C688-F6D1-CB6CCE1038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6145" y="838200"/>
              <a:ext cx="679203" cy="976856"/>
              <a:chOff x="5454682" y="-907858"/>
              <a:chExt cx="1224672" cy="1761369"/>
            </a:xfrm>
          </p:grpSpPr>
          <p:grpSp>
            <p:nvGrpSpPr>
              <p:cNvPr id="27" name="Google Shape;9360;p51">
                <a:extLst>
                  <a:ext uri="{FF2B5EF4-FFF2-40B4-BE49-F238E27FC236}">
                    <a16:creationId xmlns:a16="http://schemas.microsoft.com/office/drawing/2014/main" id="{5D4521C7-FD19-D2B8-5A70-40084450A6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54682" y="-907858"/>
                <a:ext cx="1224672" cy="1613588"/>
                <a:chOff x="4978547" y="2318369"/>
                <a:chExt cx="822424" cy="1083599"/>
              </a:xfrm>
            </p:grpSpPr>
            <p:sp>
              <p:nvSpPr>
                <p:cNvPr id="37" name="Google Shape;9361;p51">
                  <a:extLst>
                    <a:ext uri="{FF2B5EF4-FFF2-40B4-BE49-F238E27FC236}">
                      <a16:creationId xmlns:a16="http://schemas.microsoft.com/office/drawing/2014/main" id="{99B80986-74BD-5041-0568-59D2B0CD48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5865" y="3075227"/>
                  <a:ext cx="123405" cy="326741"/>
                </a:xfrm>
                <a:custGeom>
                  <a:avLst/>
                  <a:gdLst>
                    <a:gd name="T0" fmla="*/ 2147483646 w 5772"/>
                    <a:gd name="T1" fmla="*/ 2147483646 h 15279"/>
                    <a:gd name="T2" fmla="*/ 2147483646 w 5772"/>
                    <a:gd name="T3" fmla="*/ 2147483646 h 15279"/>
                    <a:gd name="T4" fmla="*/ 2147483646 w 5772"/>
                    <a:gd name="T5" fmla="*/ 2147483646 h 15279"/>
                    <a:gd name="T6" fmla="*/ 2147483646 w 5772"/>
                    <a:gd name="T7" fmla="*/ 2147483646 h 15279"/>
                    <a:gd name="T8" fmla="*/ 2147483646 w 5772"/>
                    <a:gd name="T9" fmla="*/ 2147483646 h 1527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72" h="15279" extrusionOk="0">
                      <a:moveTo>
                        <a:pt x="1" y="1"/>
                      </a:moveTo>
                      <a:lnTo>
                        <a:pt x="1" y="15279"/>
                      </a:lnTo>
                      <a:lnTo>
                        <a:pt x="5771" y="15279"/>
                      </a:lnTo>
                      <a:lnTo>
                        <a:pt x="577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7F3C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8" name="Google Shape;9362;p51">
                  <a:extLst>
                    <a:ext uri="{FF2B5EF4-FFF2-40B4-BE49-F238E27FC236}">
                      <a16:creationId xmlns:a16="http://schemas.microsoft.com/office/drawing/2014/main" id="{56158C04-947B-4D4E-0C3F-3B8F165A2E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8547" y="2318369"/>
                  <a:ext cx="822424" cy="811411"/>
                </a:xfrm>
                <a:custGeom>
                  <a:avLst/>
                  <a:gdLst>
                    <a:gd name="T0" fmla="*/ 2147483646 w 38467"/>
                    <a:gd name="T1" fmla="*/ 2147483646 h 37943"/>
                    <a:gd name="T2" fmla="*/ 2147483646 w 38467"/>
                    <a:gd name="T3" fmla="*/ 2147483646 h 37943"/>
                    <a:gd name="T4" fmla="*/ 2147483646 w 38467"/>
                    <a:gd name="T5" fmla="*/ 2147483646 h 37943"/>
                    <a:gd name="T6" fmla="*/ 2147483646 w 38467"/>
                    <a:gd name="T7" fmla="*/ 2147483646 h 37943"/>
                    <a:gd name="T8" fmla="*/ 2147483646 w 38467"/>
                    <a:gd name="T9" fmla="*/ 2147483646 h 37943"/>
                    <a:gd name="T10" fmla="*/ 2147483646 w 38467"/>
                    <a:gd name="T11" fmla="*/ 2147483646 h 37943"/>
                    <a:gd name="T12" fmla="*/ 2147483646 w 38467"/>
                    <a:gd name="T13" fmla="*/ 2147483646 h 37943"/>
                    <a:gd name="T14" fmla="*/ 2147483646 w 38467"/>
                    <a:gd name="T15" fmla="*/ 2147483646 h 37943"/>
                    <a:gd name="T16" fmla="*/ 2147483646 w 38467"/>
                    <a:gd name="T17" fmla="*/ 2147483646 h 37943"/>
                    <a:gd name="T18" fmla="*/ 2147483646 w 38467"/>
                    <a:gd name="T19" fmla="*/ 2147483646 h 37943"/>
                    <a:gd name="T20" fmla="*/ 2147483646 w 38467"/>
                    <a:gd name="T21" fmla="*/ 2147483646 h 37943"/>
                    <a:gd name="T22" fmla="*/ 2147483646 w 38467"/>
                    <a:gd name="T23" fmla="*/ 2147483646 h 37943"/>
                    <a:gd name="T24" fmla="*/ 2147483646 w 38467"/>
                    <a:gd name="T25" fmla="*/ 2147483646 h 37943"/>
                    <a:gd name="T26" fmla="*/ 2147483646 w 38467"/>
                    <a:gd name="T27" fmla="*/ 2147483646 h 37943"/>
                    <a:gd name="T28" fmla="*/ 2147483646 w 38467"/>
                    <a:gd name="T29" fmla="*/ 2147483646 h 37943"/>
                    <a:gd name="T30" fmla="*/ 2147483646 w 38467"/>
                    <a:gd name="T31" fmla="*/ 2147483646 h 37943"/>
                    <a:gd name="T32" fmla="*/ 2147483646 w 38467"/>
                    <a:gd name="T33" fmla="*/ 2147483646 h 37943"/>
                    <a:gd name="T34" fmla="*/ 2147483646 w 38467"/>
                    <a:gd name="T35" fmla="*/ 2147483646 h 37943"/>
                    <a:gd name="T36" fmla="*/ 2147483646 w 38467"/>
                    <a:gd name="T37" fmla="*/ 2147483646 h 37943"/>
                    <a:gd name="T38" fmla="*/ 2147483646 w 38467"/>
                    <a:gd name="T39" fmla="*/ 2147483646 h 37943"/>
                    <a:gd name="T40" fmla="*/ 2147483646 w 38467"/>
                    <a:gd name="T41" fmla="*/ 2147483646 h 37943"/>
                    <a:gd name="T42" fmla="*/ 2147483646 w 38467"/>
                    <a:gd name="T43" fmla="*/ 2147483646 h 3794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38467" h="37943" extrusionOk="0">
                      <a:moveTo>
                        <a:pt x="20409" y="1"/>
                      </a:moveTo>
                      <a:cubicBezTo>
                        <a:pt x="17685" y="1"/>
                        <a:pt x="2286" y="20290"/>
                        <a:pt x="4651" y="20290"/>
                      </a:cubicBezTo>
                      <a:cubicBezTo>
                        <a:pt x="4677" y="20290"/>
                        <a:pt x="4706" y="20287"/>
                        <a:pt x="4737" y="20282"/>
                      </a:cubicBezTo>
                      <a:cubicBezTo>
                        <a:pt x="6939" y="20682"/>
                        <a:pt x="10708" y="20316"/>
                        <a:pt x="10642" y="20916"/>
                      </a:cubicBezTo>
                      <a:cubicBezTo>
                        <a:pt x="10775" y="22417"/>
                        <a:pt x="2102" y="27954"/>
                        <a:pt x="2869" y="29289"/>
                      </a:cubicBezTo>
                      <a:cubicBezTo>
                        <a:pt x="3233" y="29534"/>
                        <a:pt x="3999" y="29624"/>
                        <a:pt x="4921" y="29624"/>
                      </a:cubicBezTo>
                      <a:cubicBezTo>
                        <a:pt x="7378" y="29624"/>
                        <a:pt x="10942" y="28988"/>
                        <a:pt x="10942" y="28988"/>
                      </a:cubicBezTo>
                      <a:cubicBezTo>
                        <a:pt x="12476" y="29722"/>
                        <a:pt x="1" y="36194"/>
                        <a:pt x="1935" y="37328"/>
                      </a:cubicBezTo>
                      <a:cubicBezTo>
                        <a:pt x="2713" y="37723"/>
                        <a:pt x="8321" y="37942"/>
                        <a:pt x="14861" y="37942"/>
                      </a:cubicBezTo>
                      <a:cubicBezTo>
                        <a:pt x="25445" y="37942"/>
                        <a:pt x="38466" y="37367"/>
                        <a:pt x="37394" y="36027"/>
                      </a:cubicBezTo>
                      <a:cubicBezTo>
                        <a:pt x="36327" y="33925"/>
                        <a:pt x="31290" y="31257"/>
                        <a:pt x="28421" y="28421"/>
                      </a:cubicBezTo>
                      <a:cubicBezTo>
                        <a:pt x="28389" y="28358"/>
                        <a:pt x="28478" y="28332"/>
                        <a:pt x="28660" y="28332"/>
                      </a:cubicBezTo>
                      <a:cubicBezTo>
                        <a:pt x="29480" y="28332"/>
                        <a:pt x="32189" y="28862"/>
                        <a:pt x="34158" y="28862"/>
                      </a:cubicBezTo>
                      <a:cubicBezTo>
                        <a:pt x="34966" y="28862"/>
                        <a:pt x="35649" y="28773"/>
                        <a:pt x="36026" y="28521"/>
                      </a:cubicBezTo>
                      <a:cubicBezTo>
                        <a:pt x="37327" y="27187"/>
                        <a:pt x="26153" y="20516"/>
                        <a:pt x="27554" y="19982"/>
                      </a:cubicBezTo>
                      <a:cubicBezTo>
                        <a:pt x="27926" y="19734"/>
                        <a:pt x="28708" y="19689"/>
                        <a:pt x="29635" y="19689"/>
                      </a:cubicBezTo>
                      <a:cubicBezTo>
                        <a:pt x="30166" y="19689"/>
                        <a:pt x="30745" y="19704"/>
                        <a:pt x="31321" y="19704"/>
                      </a:cubicBezTo>
                      <a:cubicBezTo>
                        <a:pt x="32444" y="19704"/>
                        <a:pt x="33558" y="19647"/>
                        <a:pt x="34292" y="19315"/>
                      </a:cubicBezTo>
                      <a:cubicBezTo>
                        <a:pt x="34314" y="19320"/>
                        <a:pt x="34333" y="19322"/>
                        <a:pt x="34352" y="19322"/>
                      </a:cubicBezTo>
                      <a:cubicBezTo>
                        <a:pt x="36000" y="19322"/>
                        <a:pt x="22725" y="1"/>
                        <a:pt x="20415" y="1"/>
                      </a:cubicBezTo>
                      <a:cubicBezTo>
                        <a:pt x="20413" y="1"/>
                        <a:pt x="20411" y="1"/>
                        <a:pt x="20409" y="1"/>
                      </a:cubicBezTo>
                      <a:close/>
                    </a:path>
                  </a:pathLst>
                </a:custGeom>
                <a:solidFill>
                  <a:srgbClr val="3568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9" name="Google Shape;9363;p51">
                  <a:extLst>
                    <a:ext uri="{FF2B5EF4-FFF2-40B4-BE49-F238E27FC236}">
                      <a16:creationId xmlns:a16="http://schemas.microsoft.com/office/drawing/2014/main" id="{84DB383A-4F26-4368-B351-76DE4B5E50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5717" y="2674707"/>
                  <a:ext cx="47955" cy="38514"/>
                </a:xfrm>
                <a:custGeom>
                  <a:avLst/>
                  <a:gdLst>
                    <a:gd name="T0" fmla="*/ 2147483646 w 2243"/>
                    <a:gd name="T1" fmla="*/ 0 h 1801"/>
                    <a:gd name="T2" fmla="*/ 2147483646 w 2243"/>
                    <a:gd name="T3" fmla="*/ 2147483646 h 1801"/>
                    <a:gd name="T4" fmla="*/ 2147483646 w 2243"/>
                    <a:gd name="T5" fmla="*/ 2147483646 h 1801"/>
                    <a:gd name="T6" fmla="*/ 2147483646 w 2243"/>
                    <a:gd name="T7" fmla="*/ 2147483646 h 1801"/>
                    <a:gd name="T8" fmla="*/ 2147483646 w 2243"/>
                    <a:gd name="T9" fmla="*/ 2147483646 h 1801"/>
                    <a:gd name="T10" fmla="*/ 2147483646 w 2243"/>
                    <a:gd name="T11" fmla="*/ 2147483646 h 1801"/>
                    <a:gd name="T12" fmla="*/ 2147483646 w 2243"/>
                    <a:gd name="T13" fmla="*/ 0 h 18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43" h="1801" extrusionOk="0">
                      <a:moveTo>
                        <a:pt x="1465" y="0"/>
                      </a:moveTo>
                      <a:cubicBezTo>
                        <a:pt x="1347" y="0"/>
                        <a:pt x="1227" y="45"/>
                        <a:pt x="1121" y="150"/>
                      </a:cubicBezTo>
                      <a:lnTo>
                        <a:pt x="388" y="917"/>
                      </a:lnTo>
                      <a:cubicBezTo>
                        <a:pt x="0" y="1279"/>
                        <a:pt x="353" y="1801"/>
                        <a:pt x="764" y="1801"/>
                      </a:cubicBezTo>
                      <a:cubicBezTo>
                        <a:pt x="884" y="1801"/>
                        <a:pt x="1009" y="1756"/>
                        <a:pt x="1121" y="1651"/>
                      </a:cubicBezTo>
                      <a:lnTo>
                        <a:pt x="1855" y="884"/>
                      </a:lnTo>
                      <a:cubicBezTo>
                        <a:pt x="2243" y="522"/>
                        <a:pt x="1870" y="0"/>
                        <a:pt x="1465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0" name="Google Shape;9364;p51">
                  <a:extLst>
                    <a:ext uri="{FF2B5EF4-FFF2-40B4-BE49-F238E27FC236}">
                      <a16:creationId xmlns:a16="http://schemas.microsoft.com/office/drawing/2014/main" id="{EFB1E25B-B95E-8899-5A67-78EF16A933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9022" y="2669340"/>
                  <a:ext cx="56016" cy="47453"/>
                </a:xfrm>
                <a:custGeom>
                  <a:avLst/>
                  <a:gdLst>
                    <a:gd name="T0" fmla="*/ 2147483646 w 2620"/>
                    <a:gd name="T1" fmla="*/ 0 h 2219"/>
                    <a:gd name="T2" fmla="*/ 2147483646 w 2620"/>
                    <a:gd name="T3" fmla="*/ 2147483646 h 2219"/>
                    <a:gd name="T4" fmla="*/ 2147483646 w 2620"/>
                    <a:gd name="T5" fmla="*/ 2147483646 h 2219"/>
                    <a:gd name="T6" fmla="*/ 2147483646 w 2620"/>
                    <a:gd name="T7" fmla="*/ 2147483646 h 2219"/>
                    <a:gd name="T8" fmla="*/ 2147483646 w 2620"/>
                    <a:gd name="T9" fmla="*/ 2147483646 h 2219"/>
                    <a:gd name="T10" fmla="*/ 2147483646 w 2620"/>
                    <a:gd name="T11" fmla="*/ 2147483646 h 2219"/>
                    <a:gd name="T12" fmla="*/ 2147483646 w 2620"/>
                    <a:gd name="T13" fmla="*/ 0 h 2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620" h="2219" extrusionOk="0">
                      <a:moveTo>
                        <a:pt x="735" y="0"/>
                      </a:moveTo>
                      <a:cubicBezTo>
                        <a:pt x="345" y="0"/>
                        <a:pt x="0" y="519"/>
                        <a:pt x="357" y="901"/>
                      </a:cubicBezTo>
                      <a:lnTo>
                        <a:pt x="1524" y="2069"/>
                      </a:lnTo>
                      <a:cubicBezTo>
                        <a:pt x="1630" y="2174"/>
                        <a:pt x="1749" y="2218"/>
                        <a:pt x="1864" y="2218"/>
                      </a:cubicBezTo>
                      <a:cubicBezTo>
                        <a:pt x="2261" y="2218"/>
                        <a:pt x="2620" y="1697"/>
                        <a:pt x="2258" y="1335"/>
                      </a:cubicBezTo>
                      <a:lnTo>
                        <a:pt x="1091" y="168"/>
                      </a:lnTo>
                      <a:cubicBezTo>
                        <a:pt x="981" y="50"/>
                        <a:pt x="856" y="0"/>
                        <a:pt x="735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1" name="Google Shape;9365;p51">
                  <a:extLst>
                    <a:ext uri="{FF2B5EF4-FFF2-40B4-BE49-F238E27FC236}">
                      <a16:creationId xmlns:a16="http://schemas.microsoft.com/office/drawing/2014/main" id="{1F8E93CB-E974-F855-8B54-E409DB2188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3974" y="2572402"/>
                  <a:ext cx="56657" cy="47368"/>
                </a:xfrm>
                <a:custGeom>
                  <a:avLst/>
                  <a:gdLst>
                    <a:gd name="T0" fmla="*/ 2147483646 w 2650"/>
                    <a:gd name="T1" fmla="*/ 2147483646 h 2215"/>
                    <a:gd name="T2" fmla="*/ 2147483646 w 2650"/>
                    <a:gd name="T3" fmla="*/ 2147483646 h 2215"/>
                    <a:gd name="T4" fmla="*/ 2147483646 w 2650"/>
                    <a:gd name="T5" fmla="*/ 2147483646 h 2215"/>
                    <a:gd name="T6" fmla="*/ 2147483646 w 2650"/>
                    <a:gd name="T7" fmla="*/ 2147483646 h 2215"/>
                    <a:gd name="T8" fmla="*/ 2147483646 w 2650"/>
                    <a:gd name="T9" fmla="*/ 2147483646 h 2215"/>
                    <a:gd name="T10" fmla="*/ 2147483646 w 2650"/>
                    <a:gd name="T11" fmla="*/ 2147483646 h 2215"/>
                    <a:gd name="T12" fmla="*/ 2147483646 w 2650"/>
                    <a:gd name="T13" fmla="*/ 2147483646 h 22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650" h="2215" extrusionOk="0">
                      <a:moveTo>
                        <a:pt x="1881" y="1"/>
                      </a:moveTo>
                      <a:cubicBezTo>
                        <a:pt x="1761" y="1"/>
                        <a:pt x="1637" y="49"/>
                        <a:pt x="1530" y="164"/>
                      </a:cubicBezTo>
                      <a:lnTo>
                        <a:pt x="362" y="1331"/>
                      </a:lnTo>
                      <a:cubicBezTo>
                        <a:pt x="1" y="1693"/>
                        <a:pt x="359" y="2215"/>
                        <a:pt x="756" y="2215"/>
                      </a:cubicBezTo>
                      <a:cubicBezTo>
                        <a:pt x="872" y="2215"/>
                        <a:pt x="991" y="2171"/>
                        <a:pt x="1096" y="2065"/>
                      </a:cubicBezTo>
                      <a:lnTo>
                        <a:pt x="2264" y="898"/>
                      </a:lnTo>
                      <a:cubicBezTo>
                        <a:pt x="2649" y="538"/>
                        <a:pt x="2283" y="1"/>
                        <a:pt x="1881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2" name="Google Shape;9366;p51">
                  <a:extLst>
                    <a:ext uri="{FF2B5EF4-FFF2-40B4-BE49-F238E27FC236}">
                      <a16:creationId xmlns:a16="http://schemas.microsoft.com/office/drawing/2014/main" id="{B4EA6855-4799-99E1-2299-616DEC4AD3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9465" y="2595540"/>
                  <a:ext cx="54669" cy="45935"/>
                </a:xfrm>
                <a:custGeom>
                  <a:avLst/>
                  <a:gdLst>
                    <a:gd name="T0" fmla="*/ 2147483646 w 2557"/>
                    <a:gd name="T1" fmla="*/ 0 h 2148"/>
                    <a:gd name="T2" fmla="*/ 2147483646 w 2557"/>
                    <a:gd name="T3" fmla="*/ 2147483646 h 2148"/>
                    <a:gd name="T4" fmla="*/ 2147483646 w 2557"/>
                    <a:gd name="T5" fmla="*/ 2147483646 h 2148"/>
                    <a:gd name="T6" fmla="*/ 2147483646 w 2557"/>
                    <a:gd name="T7" fmla="*/ 2147483646 h 2148"/>
                    <a:gd name="T8" fmla="*/ 2147483646 w 2557"/>
                    <a:gd name="T9" fmla="*/ 2147483646 h 2148"/>
                    <a:gd name="T10" fmla="*/ 2147483646 w 2557"/>
                    <a:gd name="T11" fmla="*/ 2147483646 h 2148"/>
                    <a:gd name="T12" fmla="*/ 2147483646 w 2557"/>
                    <a:gd name="T13" fmla="*/ 0 h 21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557" h="2148" extrusionOk="0">
                      <a:moveTo>
                        <a:pt x="758" y="0"/>
                      </a:moveTo>
                      <a:cubicBezTo>
                        <a:pt x="360" y="0"/>
                        <a:pt x="0" y="529"/>
                        <a:pt x="362" y="917"/>
                      </a:cubicBezTo>
                      <a:lnTo>
                        <a:pt x="1463" y="1984"/>
                      </a:lnTo>
                      <a:cubicBezTo>
                        <a:pt x="1571" y="2099"/>
                        <a:pt x="1692" y="2147"/>
                        <a:pt x="1810" y="2147"/>
                      </a:cubicBezTo>
                      <a:cubicBezTo>
                        <a:pt x="2204" y="2147"/>
                        <a:pt x="2556" y="1610"/>
                        <a:pt x="2197" y="1250"/>
                      </a:cubicBezTo>
                      <a:lnTo>
                        <a:pt x="1096" y="149"/>
                      </a:lnTo>
                      <a:cubicBezTo>
                        <a:pt x="991" y="44"/>
                        <a:pt x="873" y="0"/>
                        <a:pt x="758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3" name="Google Shape;9367;p51">
                  <a:extLst>
                    <a:ext uri="{FF2B5EF4-FFF2-40B4-BE49-F238E27FC236}">
                      <a16:creationId xmlns:a16="http://schemas.microsoft.com/office/drawing/2014/main" id="{42BEDD22-E26F-F368-728B-F1345D6C2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30975" y="2486391"/>
                  <a:ext cx="52573" cy="43497"/>
                </a:xfrm>
                <a:custGeom>
                  <a:avLst/>
                  <a:gdLst>
                    <a:gd name="T0" fmla="*/ 2147483646 w 2459"/>
                    <a:gd name="T1" fmla="*/ 0 h 2034"/>
                    <a:gd name="T2" fmla="*/ 2147483646 w 2459"/>
                    <a:gd name="T3" fmla="*/ 2147483646 h 2034"/>
                    <a:gd name="T4" fmla="*/ 2147483646 w 2459"/>
                    <a:gd name="T5" fmla="*/ 2147483646 h 2034"/>
                    <a:gd name="T6" fmla="*/ 2147483646 w 2459"/>
                    <a:gd name="T7" fmla="*/ 2147483646 h 2034"/>
                    <a:gd name="T8" fmla="*/ 2147483646 w 2459"/>
                    <a:gd name="T9" fmla="*/ 2147483646 h 2034"/>
                    <a:gd name="T10" fmla="*/ 2147483646 w 2459"/>
                    <a:gd name="T11" fmla="*/ 2147483646 h 2034"/>
                    <a:gd name="T12" fmla="*/ 2147483646 w 2459"/>
                    <a:gd name="T13" fmla="*/ 0 h 20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59" h="2034" extrusionOk="0">
                      <a:moveTo>
                        <a:pt x="1703" y="0"/>
                      </a:moveTo>
                      <a:cubicBezTo>
                        <a:pt x="1587" y="0"/>
                        <a:pt x="1468" y="44"/>
                        <a:pt x="1363" y="150"/>
                      </a:cubicBezTo>
                      <a:lnTo>
                        <a:pt x="362" y="1150"/>
                      </a:lnTo>
                      <a:cubicBezTo>
                        <a:pt x="0" y="1512"/>
                        <a:pt x="359" y="2034"/>
                        <a:pt x="756" y="2034"/>
                      </a:cubicBezTo>
                      <a:cubicBezTo>
                        <a:pt x="872" y="2034"/>
                        <a:pt x="991" y="1990"/>
                        <a:pt x="1096" y="1884"/>
                      </a:cubicBezTo>
                      <a:lnTo>
                        <a:pt x="2097" y="884"/>
                      </a:lnTo>
                      <a:cubicBezTo>
                        <a:pt x="2458" y="522"/>
                        <a:pt x="2100" y="0"/>
                        <a:pt x="1703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4" name="Google Shape;9368;p51">
                  <a:extLst>
                    <a:ext uri="{FF2B5EF4-FFF2-40B4-BE49-F238E27FC236}">
                      <a16:creationId xmlns:a16="http://schemas.microsoft.com/office/drawing/2014/main" id="{2F3F424C-7428-9D9B-0348-B53A19D424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7220" y="2391142"/>
                  <a:ext cx="60634" cy="22133"/>
                </a:xfrm>
                <a:custGeom>
                  <a:avLst/>
                  <a:gdLst>
                    <a:gd name="T0" fmla="*/ 2147483646 w 2836"/>
                    <a:gd name="T1" fmla="*/ 0 h 1035"/>
                    <a:gd name="T2" fmla="*/ 2147483646 w 2836"/>
                    <a:gd name="T3" fmla="*/ 2147483646 h 1035"/>
                    <a:gd name="T4" fmla="*/ 2147483646 w 2836"/>
                    <a:gd name="T5" fmla="*/ 2147483646 h 1035"/>
                    <a:gd name="T6" fmla="*/ 2147483646 w 2836"/>
                    <a:gd name="T7" fmla="*/ 0 h 1035"/>
                    <a:gd name="T8" fmla="*/ 2147483646 w 2836"/>
                    <a:gd name="T9" fmla="*/ 0 h 10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836" h="1035" extrusionOk="0">
                      <a:moveTo>
                        <a:pt x="667" y="0"/>
                      </a:moveTo>
                      <a:cubicBezTo>
                        <a:pt x="0" y="0"/>
                        <a:pt x="0" y="1034"/>
                        <a:pt x="667" y="1034"/>
                      </a:cubicBezTo>
                      <a:lnTo>
                        <a:pt x="2169" y="1034"/>
                      </a:lnTo>
                      <a:cubicBezTo>
                        <a:pt x="2836" y="1034"/>
                        <a:pt x="2836" y="0"/>
                        <a:pt x="2169" y="0"/>
                      </a:cubicBezTo>
                      <a:lnTo>
                        <a:pt x="667" y="0"/>
                      </a:ln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5" name="Google Shape;9369;p51">
                  <a:extLst>
                    <a:ext uri="{FF2B5EF4-FFF2-40B4-BE49-F238E27FC236}">
                      <a16:creationId xmlns:a16="http://schemas.microsoft.com/office/drawing/2014/main" id="{D7196654-DC59-9721-5212-ED9278BAC5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38666" y="2487824"/>
                  <a:ext cx="51141" cy="42064"/>
                </a:xfrm>
                <a:custGeom>
                  <a:avLst/>
                  <a:gdLst>
                    <a:gd name="T0" fmla="*/ 2147483646 w 2392"/>
                    <a:gd name="T1" fmla="*/ 0 h 1967"/>
                    <a:gd name="T2" fmla="*/ 2147483646 w 2392"/>
                    <a:gd name="T3" fmla="*/ 2147483646 h 1967"/>
                    <a:gd name="T4" fmla="*/ 2147483646 w 2392"/>
                    <a:gd name="T5" fmla="*/ 2147483646 h 1967"/>
                    <a:gd name="T6" fmla="*/ 2147483646 w 2392"/>
                    <a:gd name="T7" fmla="*/ 2147483646 h 1967"/>
                    <a:gd name="T8" fmla="*/ 2147483646 w 2392"/>
                    <a:gd name="T9" fmla="*/ 2147483646 h 1967"/>
                    <a:gd name="T10" fmla="*/ 2147483646 w 2392"/>
                    <a:gd name="T11" fmla="*/ 2147483646 h 1967"/>
                    <a:gd name="T12" fmla="*/ 2147483646 w 2392"/>
                    <a:gd name="T13" fmla="*/ 0 h 196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92" h="1967" extrusionOk="0">
                      <a:moveTo>
                        <a:pt x="1619" y="0"/>
                      </a:moveTo>
                      <a:cubicBezTo>
                        <a:pt x="1499" y="0"/>
                        <a:pt x="1375" y="45"/>
                        <a:pt x="1263" y="149"/>
                      </a:cubicBezTo>
                      <a:lnTo>
                        <a:pt x="362" y="1083"/>
                      </a:lnTo>
                      <a:cubicBezTo>
                        <a:pt x="0" y="1445"/>
                        <a:pt x="359" y="1967"/>
                        <a:pt x="756" y="1967"/>
                      </a:cubicBezTo>
                      <a:cubicBezTo>
                        <a:pt x="872" y="1967"/>
                        <a:pt x="990" y="1923"/>
                        <a:pt x="1096" y="1817"/>
                      </a:cubicBezTo>
                      <a:lnTo>
                        <a:pt x="2030" y="917"/>
                      </a:lnTo>
                      <a:cubicBezTo>
                        <a:pt x="2392" y="529"/>
                        <a:pt x="2032" y="0"/>
                        <a:pt x="1619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6" name="Google Shape;9370;p51">
                  <a:extLst>
                    <a:ext uri="{FF2B5EF4-FFF2-40B4-BE49-F238E27FC236}">
                      <a16:creationId xmlns:a16="http://schemas.microsoft.com/office/drawing/2014/main" id="{FD93B308-A784-6532-D468-B39EFD21B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5677" y="2566991"/>
                  <a:ext cx="58282" cy="49228"/>
                </a:xfrm>
                <a:custGeom>
                  <a:avLst/>
                  <a:gdLst>
                    <a:gd name="T0" fmla="*/ 2147483646 w 2726"/>
                    <a:gd name="T1" fmla="*/ 2147483646 h 2302"/>
                    <a:gd name="T2" fmla="*/ 2147483646 w 2726"/>
                    <a:gd name="T3" fmla="*/ 2147483646 h 2302"/>
                    <a:gd name="T4" fmla="*/ 2147483646 w 2726"/>
                    <a:gd name="T5" fmla="*/ 2147483646 h 2302"/>
                    <a:gd name="T6" fmla="*/ 2147483646 w 2726"/>
                    <a:gd name="T7" fmla="*/ 2147483646 h 2302"/>
                    <a:gd name="T8" fmla="*/ 2147483646 w 2726"/>
                    <a:gd name="T9" fmla="*/ 2147483646 h 2302"/>
                    <a:gd name="T10" fmla="*/ 2147483646 w 2726"/>
                    <a:gd name="T11" fmla="*/ 2147483646 h 2302"/>
                    <a:gd name="T12" fmla="*/ 2147483646 w 2726"/>
                    <a:gd name="T13" fmla="*/ 2147483646 h 23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26" h="2302" extrusionOk="0">
                      <a:moveTo>
                        <a:pt x="757" y="1"/>
                      </a:moveTo>
                      <a:cubicBezTo>
                        <a:pt x="359" y="1"/>
                        <a:pt x="1" y="522"/>
                        <a:pt x="363" y="884"/>
                      </a:cubicBezTo>
                      <a:lnTo>
                        <a:pt x="1630" y="2152"/>
                      </a:lnTo>
                      <a:cubicBezTo>
                        <a:pt x="1735" y="2257"/>
                        <a:pt x="1854" y="2301"/>
                        <a:pt x="1970" y="2301"/>
                      </a:cubicBezTo>
                      <a:cubicBezTo>
                        <a:pt x="2367" y="2301"/>
                        <a:pt x="2726" y="1779"/>
                        <a:pt x="2364" y="1418"/>
                      </a:cubicBezTo>
                      <a:lnTo>
                        <a:pt x="1096" y="150"/>
                      </a:lnTo>
                      <a:cubicBezTo>
                        <a:pt x="991" y="45"/>
                        <a:pt x="872" y="1"/>
                        <a:pt x="757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7" name="Google Shape;9371;p51">
                  <a:extLst>
                    <a:ext uri="{FF2B5EF4-FFF2-40B4-BE49-F238E27FC236}">
                      <a16:creationId xmlns:a16="http://schemas.microsoft.com/office/drawing/2014/main" id="{2E0EBC93-E66F-9B50-97AB-8CD3D23472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54359" y="2669340"/>
                  <a:ext cx="56743" cy="47453"/>
                </a:xfrm>
                <a:custGeom>
                  <a:avLst/>
                  <a:gdLst>
                    <a:gd name="T0" fmla="*/ 2147483646 w 2654"/>
                    <a:gd name="T1" fmla="*/ 0 h 2219"/>
                    <a:gd name="T2" fmla="*/ 2147483646 w 2654"/>
                    <a:gd name="T3" fmla="*/ 2147483646 h 2219"/>
                    <a:gd name="T4" fmla="*/ 2147483646 w 2654"/>
                    <a:gd name="T5" fmla="*/ 2147483646 h 2219"/>
                    <a:gd name="T6" fmla="*/ 2147483646 w 2654"/>
                    <a:gd name="T7" fmla="*/ 2147483646 h 2219"/>
                    <a:gd name="T8" fmla="*/ 2147483646 w 2654"/>
                    <a:gd name="T9" fmla="*/ 2147483646 h 2219"/>
                    <a:gd name="T10" fmla="*/ 2147483646 w 2654"/>
                    <a:gd name="T11" fmla="*/ 2147483646 h 2219"/>
                    <a:gd name="T12" fmla="*/ 2147483646 w 2654"/>
                    <a:gd name="T13" fmla="*/ 0 h 2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654" h="2219" extrusionOk="0">
                      <a:moveTo>
                        <a:pt x="1918" y="0"/>
                      </a:moveTo>
                      <a:cubicBezTo>
                        <a:pt x="1798" y="0"/>
                        <a:pt x="1673" y="50"/>
                        <a:pt x="1563" y="168"/>
                      </a:cubicBezTo>
                      <a:lnTo>
                        <a:pt x="362" y="1335"/>
                      </a:lnTo>
                      <a:cubicBezTo>
                        <a:pt x="0" y="1697"/>
                        <a:pt x="359" y="2218"/>
                        <a:pt x="771" y="2218"/>
                      </a:cubicBezTo>
                      <a:cubicBezTo>
                        <a:pt x="891" y="2218"/>
                        <a:pt x="1016" y="2174"/>
                        <a:pt x="1129" y="2069"/>
                      </a:cubicBezTo>
                      <a:lnTo>
                        <a:pt x="2297" y="901"/>
                      </a:lnTo>
                      <a:cubicBezTo>
                        <a:pt x="2653" y="519"/>
                        <a:pt x="2309" y="0"/>
                        <a:pt x="1918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8" name="Google Shape;9372;p51">
                  <a:extLst>
                    <a:ext uri="{FF2B5EF4-FFF2-40B4-BE49-F238E27FC236}">
                      <a16:creationId xmlns:a16="http://schemas.microsoft.com/office/drawing/2014/main" id="{56C645BF-C9B9-B012-4206-D5F8B05E61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7659" y="2658305"/>
                  <a:ext cx="46159" cy="37082"/>
                </a:xfrm>
                <a:custGeom>
                  <a:avLst/>
                  <a:gdLst>
                    <a:gd name="T0" fmla="*/ 2147483646 w 2159"/>
                    <a:gd name="T1" fmla="*/ 2147483646 h 1734"/>
                    <a:gd name="T2" fmla="*/ 2147483646 w 2159"/>
                    <a:gd name="T3" fmla="*/ 2147483646 h 1734"/>
                    <a:gd name="T4" fmla="*/ 2147483646 w 2159"/>
                    <a:gd name="T5" fmla="*/ 2147483646 h 1734"/>
                    <a:gd name="T6" fmla="*/ 2147483646 w 2159"/>
                    <a:gd name="T7" fmla="*/ 2147483646 h 1734"/>
                    <a:gd name="T8" fmla="*/ 2147483646 w 2159"/>
                    <a:gd name="T9" fmla="*/ 2147483646 h 1734"/>
                    <a:gd name="T10" fmla="*/ 2147483646 w 2159"/>
                    <a:gd name="T11" fmla="*/ 2147483646 h 1734"/>
                    <a:gd name="T12" fmla="*/ 2147483646 w 2159"/>
                    <a:gd name="T13" fmla="*/ 2147483646 h 17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59" h="1734" extrusionOk="0">
                      <a:moveTo>
                        <a:pt x="774" y="1"/>
                      </a:moveTo>
                      <a:cubicBezTo>
                        <a:pt x="360" y="1"/>
                        <a:pt x="0" y="529"/>
                        <a:pt x="363" y="917"/>
                      </a:cubicBezTo>
                      <a:lnTo>
                        <a:pt x="1063" y="1584"/>
                      </a:lnTo>
                      <a:cubicBezTo>
                        <a:pt x="1168" y="1689"/>
                        <a:pt x="1287" y="1734"/>
                        <a:pt x="1403" y="1734"/>
                      </a:cubicBezTo>
                      <a:cubicBezTo>
                        <a:pt x="1800" y="1734"/>
                        <a:pt x="2159" y="1212"/>
                        <a:pt x="1797" y="850"/>
                      </a:cubicBezTo>
                      <a:lnTo>
                        <a:pt x="1130" y="150"/>
                      </a:lnTo>
                      <a:cubicBezTo>
                        <a:pt x="1017" y="45"/>
                        <a:pt x="893" y="1"/>
                        <a:pt x="774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49" name="Google Shape;9373;p51">
                  <a:extLst>
                    <a:ext uri="{FF2B5EF4-FFF2-40B4-BE49-F238E27FC236}">
                      <a16:creationId xmlns:a16="http://schemas.microsoft.com/office/drawing/2014/main" id="{3A577BDC-5638-2CC7-0478-77C72C9239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6777" y="2758879"/>
                  <a:ext cx="61852" cy="52778"/>
                </a:xfrm>
                <a:custGeom>
                  <a:avLst/>
                  <a:gdLst>
                    <a:gd name="T0" fmla="*/ 2147483646 w 2893"/>
                    <a:gd name="T1" fmla="*/ 2147483646 h 2468"/>
                    <a:gd name="T2" fmla="*/ 2147483646 w 2893"/>
                    <a:gd name="T3" fmla="*/ 2147483646 h 2468"/>
                    <a:gd name="T4" fmla="*/ 2147483646 w 2893"/>
                    <a:gd name="T5" fmla="*/ 2147483646 h 2468"/>
                    <a:gd name="T6" fmla="*/ 2147483646 w 2893"/>
                    <a:gd name="T7" fmla="*/ 2147483646 h 2468"/>
                    <a:gd name="T8" fmla="*/ 2147483646 w 2893"/>
                    <a:gd name="T9" fmla="*/ 2147483646 h 2468"/>
                    <a:gd name="T10" fmla="*/ 2147483646 w 2893"/>
                    <a:gd name="T11" fmla="*/ 2147483646 h 2468"/>
                    <a:gd name="T12" fmla="*/ 2147483646 w 2893"/>
                    <a:gd name="T13" fmla="*/ 2147483646 h 24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893" h="2468" extrusionOk="0">
                      <a:moveTo>
                        <a:pt x="2135" y="1"/>
                      </a:moveTo>
                      <a:cubicBezTo>
                        <a:pt x="2019" y="1"/>
                        <a:pt x="1901" y="45"/>
                        <a:pt x="1796" y="150"/>
                      </a:cubicBezTo>
                      <a:lnTo>
                        <a:pt x="362" y="1585"/>
                      </a:lnTo>
                      <a:cubicBezTo>
                        <a:pt x="0" y="1946"/>
                        <a:pt x="359" y="2468"/>
                        <a:pt x="771" y="2468"/>
                      </a:cubicBezTo>
                      <a:cubicBezTo>
                        <a:pt x="892" y="2468"/>
                        <a:pt x="1016" y="2424"/>
                        <a:pt x="1129" y="2318"/>
                      </a:cubicBezTo>
                      <a:lnTo>
                        <a:pt x="2530" y="917"/>
                      </a:lnTo>
                      <a:cubicBezTo>
                        <a:pt x="2892" y="529"/>
                        <a:pt x="2532" y="1"/>
                        <a:pt x="2135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0" name="Google Shape;9374;p51">
                  <a:extLst>
                    <a:ext uri="{FF2B5EF4-FFF2-40B4-BE49-F238E27FC236}">
                      <a16:creationId xmlns:a16="http://schemas.microsoft.com/office/drawing/2014/main" id="{967D82ED-1574-5100-BB16-4BDB6DA1D4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9387" y="2757446"/>
                  <a:ext cx="54711" cy="45657"/>
                </a:xfrm>
                <a:custGeom>
                  <a:avLst/>
                  <a:gdLst>
                    <a:gd name="T0" fmla="*/ 2147483646 w 2559"/>
                    <a:gd name="T1" fmla="*/ 2147483646 h 2135"/>
                    <a:gd name="T2" fmla="*/ 2147483646 w 2559"/>
                    <a:gd name="T3" fmla="*/ 2147483646 h 2135"/>
                    <a:gd name="T4" fmla="*/ 2147483646 w 2559"/>
                    <a:gd name="T5" fmla="*/ 2147483646 h 2135"/>
                    <a:gd name="T6" fmla="*/ 2147483646 w 2559"/>
                    <a:gd name="T7" fmla="*/ 2147483646 h 2135"/>
                    <a:gd name="T8" fmla="*/ 2147483646 w 2559"/>
                    <a:gd name="T9" fmla="*/ 2147483646 h 2135"/>
                    <a:gd name="T10" fmla="*/ 2147483646 w 2559"/>
                    <a:gd name="T11" fmla="*/ 2147483646 h 2135"/>
                    <a:gd name="T12" fmla="*/ 2147483646 w 2559"/>
                    <a:gd name="T13" fmla="*/ 2147483646 h 21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559" h="2135" extrusionOk="0">
                      <a:moveTo>
                        <a:pt x="756" y="1"/>
                      </a:moveTo>
                      <a:cubicBezTo>
                        <a:pt x="359" y="1"/>
                        <a:pt x="1" y="523"/>
                        <a:pt x="362" y="884"/>
                      </a:cubicBezTo>
                      <a:lnTo>
                        <a:pt x="1463" y="1985"/>
                      </a:lnTo>
                      <a:cubicBezTo>
                        <a:pt x="1568" y="2090"/>
                        <a:pt x="1687" y="2135"/>
                        <a:pt x="1803" y="2135"/>
                      </a:cubicBezTo>
                      <a:cubicBezTo>
                        <a:pt x="2200" y="2135"/>
                        <a:pt x="2559" y="1613"/>
                        <a:pt x="2197" y="1251"/>
                      </a:cubicBezTo>
                      <a:lnTo>
                        <a:pt x="1096" y="150"/>
                      </a:lnTo>
                      <a:cubicBezTo>
                        <a:pt x="991" y="45"/>
                        <a:pt x="872" y="1"/>
                        <a:pt x="756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1" name="Google Shape;9375;p51">
                  <a:extLst>
                    <a:ext uri="{FF2B5EF4-FFF2-40B4-BE49-F238E27FC236}">
                      <a16:creationId xmlns:a16="http://schemas.microsoft.com/office/drawing/2014/main" id="{D92DD494-CD16-A41E-1DA6-E8183E027E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51255" y="2854470"/>
                  <a:ext cx="49559" cy="39947"/>
                </a:xfrm>
                <a:custGeom>
                  <a:avLst/>
                  <a:gdLst>
                    <a:gd name="T0" fmla="*/ 2147483646 w 2318"/>
                    <a:gd name="T1" fmla="*/ 0 h 1868"/>
                    <a:gd name="T2" fmla="*/ 2147483646 w 2318"/>
                    <a:gd name="T3" fmla="*/ 2147483646 h 1868"/>
                    <a:gd name="T4" fmla="*/ 2147483646 w 2318"/>
                    <a:gd name="T5" fmla="*/ 2147483646 h 1868"/>
                    <a:gd name="T6" fmla="*/ 2147483646 w 2318"/>
                    <a:gd name="T7" fmla="*/ 2147483646 h 1868"/>
                    <a:gd name="T8" fmla="*/ 2147483646 w 2318"/>
                    <a:gd name="T9" fmla="*/ 2147483646 h 1868"/>
                    <a:gd name="T10" fmla="*/ 2147483646 w 2318"/>
                    <a:gd name="T11" fmla="*/ 2147483646 h 1868"/>
                    <a:gd name="T12" fmla="*/ 2147483646 w 2318"/>
                    <a:gd name="T13" fmla="*/ 0 h 18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18" h="1868" extrusionOk="0">
                      <a:moveTo>
                        <a:pt x="756" y="0"/>
                      </a:moveTo>
                      <a:cubicBezTo>
                        <a:pt x="359" y="0"/>
                        <a:pt x="0" y="522"/>
                        <a:pt x="362" y="884"/>
                      </a:cubicBezTo>
                      <a:lnTo>
                        <a:pt x="1196" y="1718"/>
                      </a:lnTo>
                      <a:cubicBezTo>
                        <a:pt x="1309" y="1823"/>
                        <a:pt x="1434" y="1867"/>
                        <a:pt x="1553" y="1867"/>
                      </a:cubicBezTo>
                      <a:cubicBezTo>
                        <a:pt x="1965" y="1867"/>
                        <a:pt x="2317" y="1346"/>
                        <a:pt x="1930" y="984"/>
                      </a:cubicBezTo>
                      <a:lnTo>
                        <a:pt x="1096" y="150"/>
                      </a:lnTo>
                      <a:cubicBezTo>
                        <a:pt x="991" y="45"/>
                        <a:pt x="872" y="0"/>
                        <a:pt x="756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2" name="Google Shape;9376;p51">
                  <a:extLst>
                    <a:ext uri="{FF2B5EF4-FFF2-40B4-BE49-F238E27FC236}">
                      <a16:creationId xmlns:a16="http://schemas.microsoft.com/office/drawing/2014/main" id="{3814139D-452A-05B9-EDC2-E90C77CD85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9836" y="2850620"/>
                  <a:ext cx="47977" cy="38472"/>
                </a:xfrm>
                <a:custGeom>
                  <a:avLst/>
                  <a:gdLst>
                    <a:gd name="T0" fmla="*/ 2147483646 w 2244"/>
                    <a:gd name="T1" fmla="*/ 0 h 1799"/>
                    <a:gd name="T2" fmla="*/ 2147483646 w 2244"/>
                    <a:gd name="T3" fmla="*/ 2147483646 h 1799"/>
                    <a:gd name="T4" fmla="*/ 2147483646 w 2244"/>
                    <a:gd name="T5" fmla="*/ 2147483646 h 1799"/>
                    <a:gd name="T6" fmla="*/ 2147483646 w 2244"/>
                    <a:gd name="T7" fmla="*/ 2147483646 h 1799"/>
                    <a:gd name="T8" fmla="*/ 2147483646 w 2244"/>
                    <a:gd name="T9" fmla="*/ 2147483646 h 1799"/>
                    <a:gd name="T10" fmla="*/ 2147483646 w 2244"/>
                    <a:gd name="T11" fmla="*/ 2147483646 h 1799"/>
                    <a:gd name="T12" fmla="*/ 2147483646 w 2244"/>
                    <a:gd name="T13" fmla="*/ 0 h 179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44" h="1799" extrusionOk="0">
                      <a:moveTo>
                        <a:pt x="1482" y="0"/>
                      </a:moveTo>
                      <a:cubicBezTo>
                        <a:pt x="1359" y="0"/>
                        <a:pt x="1232" y="48"/>
                        <a:pt x="1117" y="163"/>
                      </a:cubicBezTo>
                      <a:lnTo>
                        <a:pt x="383" y="897"/>
                      </a:lnTo>
                      <a:cubicBezTo>
                        <a:pt x="0" y="1280"/>
                        <a:pt x="358" y="1798"/>
                        <a:pt x="757" y="1798"/>
                      </a:cubicBezTo>
                      <a:cubicBezTo>
                        <a:pt x="880" y="1798"/>
                        <a:pt x="1006" y="1749"/>
                        <a:pt x="1117" y="1631"/>
                      </a:cubicBezTo>
                      <a:lnTo>
                        <a:pt x="1884" y="897"/>
                      </a:lnTo>
                      <a:cubicBezTo>
                        <a:pt x="2243" y="538"/>
                        <a:pt x="1891" y="0"/>
                        <a:pt x="1482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3" name="Google Shape;9377;p51">
                  <a:extLst>
                    <a:ext uri="{FF2B5EF4-FFF2-40B4-BE49-F238E27FC236}">
                      <a16:creationId xmlns:a16="http://schemas.microsoft.com/office/drawing/2014/main" id="{07D91E24-6731-5DA0-3271-84AD19FED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55663" y="2854812"/>
                  <a:ext cx="22128" cy="44973"/>
                </a:xfrm>
                <a:custGeom>
                  <a:avLst/>
                  <a:gdLst>
                    <a:gd name="T0" fmla="*/ 2147483646 w 1035"/>
                    <a:gd name="T1" fmla="*/ 2147483646 h 2103"/>
                    <a:gd name="T2" fmla="*/ 2147483646 w 1035"/>
                    <a:gd name="T3" fmla="*/ 2147483646 h 2103"/>
                    <a:gd name="T4" fmla="*/ 2147483646 w 1035"/>
                    <a:gd name="T5" fmla="*/ 2147483646 h 2103"/>
                    <a:gd name="T6" fmla="*/ 2147483646 w 1035"/>
                    <a:gd name="T7" fmla="*/ 2147483646 h 2103"/>
                    <a:gd name="T8" fmla="*/ 2147483646 w 1035"/>
                    <a:gd name="T9" fmla="*/ 2147483646 h 2103"/>
                    <a:gd name="T10" fmla="*/ 2147483646 w 1035"/>
                    <a:gd name="T11" fmla="*/ 2147483646 h 2103"/>
                    <a:gd name="T12" fmla="*/ 2147483646 w 1035"/>
                    <a:gd name="T13" fmla="*/ 2147483646 h 210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35" h="2103" extrusionOk="0">
                      <a:moveTo>
                        <a:pt x="518" y="1"/>
                      </a:moveTo>
                      <a:cubicBezTo>
                        <a:pt x="259" y="1"/>
                        <a:pt x="1" y="167"/>
                        <a:pt x="1" y="501"/>
                      </a:cubicBezTo>
                      <a:lnTo>
                        <a:pt x="1" y="1602"/>
                      </a:lnTo>
                      <a:cubicBezTo>
                        <a:pt x="1" y="1935"/>
                        <a:pt x="259" y="2102"/>
                        <a:pt x="518" y="2102"/>
                      </a:cubicBezTo>
                      <a:cubicBezTo>
                        <a:pt x="776" y="2102"/>
                        <a:pt x="1035" y="1935"/>
                        <a:pt x="1035" y="1602"/>
                      </a:cubicBezTo>
                      <a:lnTo>
                        <a:pt x="1035" y="501"/>
                      </a:lnTo>
                      <a:cubicBezTo>
                        <a:pt x="1035" y="167"/>
                        <a:pt x="776" y="1"/>
                        <a:pt x="518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4" name="Google Shape;9378;p51">
                  <a:extLst>
                    <a:ext uri="{FF2B5EF4-FFF2-40B4-BE49-F238E27FC236}">
                      <a16:creationId xmlns:a16="http://schemas.microsoft.com/office/drawing/2014/main" id="{F68F6BE5-50DF-25C1-CA54-01070E90DA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71350" y="2830925"/>
                  <a:ext cx="49516" cy="40247"/>
                </a:xfrm>
                <a:custGeom>
                  <a:avLst/>
                  <a:gdLst>
                    <a:gd name="T0" fmla="*/ 2147483646 w 2316"/>
                    <a:gd name="T1" fmla="*/ 2147483646 h 1882"/>
                    <a:gd name="T2" fmla="*/ 2147483646 w 2316"/>
                    <a:gd name="T3" fmla="*/ 2147483646 h 1882"/>
                    <a:gd name="T4" fmla="*/ 2147483646 w 2316"/>
                    <a:gd name="T5" fmla="*/ 2147483646 h 1882"/>
                    <a:gd name="T6" fmla="*/ 2147483646 w 2316"/>
                    <a:gd name="T7" fmla="*/ 2147483646 h 1882"/>
                    <a:gd name="T8" fmla="*/ 2147483646 w 2316"/>
                    <a:gd name="T9" fmla="*/ 2147483646 h 1882"/>
                    <a:gd name="T10" fmla="*/ 2147483646 w 2316"/>
                    <a:gd name="T11" fmla="*/ 2147483646 h 1882"/>
                    <a:gd name="T12" fmla="*/ 2147483646 w 2316"/>
                    <a:gd name="T13" fmla="*/ 2147483646 h 18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16" h="1882" extrusionOk="0">
                      <a:moveTo>
                        <a:pt x="1538" y="1"/>
                      </a:moveTo>
                      <a:cubicBezTo>
                        <a:pt x="1420" y="1"/>
                        <a:pt x="1300" y="45"/>
                        <a:pt x="1194" y="150"/>
                      </a:cubicBezTo>
                      <a:lnTo>
                        <a:pt x="360" y="984"/>
                      </a:lnTo>
                      <a:cubicBezTo>
                        <a:pt x="1" y="1344"/>
                        <a:pt x="353" y="1881"/>
                        <a:pt x="747" y="1881"/>
                      </a:cubicBezTo>
                      <a:cubicBezTo>
                        <a:pt x="865" y="1881"/>
                        <a:pt x="987" y="1833"/>
                        <a:pt x="1094" y="1718"/>
                      </a:cubicBezTo>
                      <a:lnTo>
                        <a:pt x="1928" y="884"/>
                      </a:lnTo>
                      <a:cubicBezTo>
                        <a:pt x="2316" y="522"/>
                        <a:pt x="1943" y="1"/>
                        <a:pt x="1538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5" name="Google Shape;9379;p51">
                  <a:extLst>
                    <a:ext uri="{FF2B5EF4-FFF2-40B4-BE49-F238E27FC236}">
                      <a16:creationId xmlns:a16="http://schemas.microsoft.com/office/drawing/2014/main" id="{4899BF08-30CF-CB09-9BB5-981AEEDFBB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1115" y="2963619"/>
                  <a:ext cx="51141" cy="42086"/>
                </a:xfrm>
                <a:custGeom>
                  <a:avLst/>
                  <a:gdLst>
                    <a:gd name="T0" fmla="*/ 2147483646 w 2392"/>
                    <a:gd name="T1" fmla="*/ 0 h 1968"/>
                    <a:gd name="T2" fmla="*/ 2147483646 w 2392"/>
                    <a:gd name="T3" fmla="*/ 2147483646 h 1968"/>
                    <a:gd name="T4" fmla="*/ 2147483646 w 2392"/>
                    <a:gd name="T5" fmla="*/ 2147483646 h 1968"/>
                    <a:gd name="T6" fmla="*/ 2147483646 w 2392"/>
                    <a:gd name="T7" fmla="*/ 2147483646 h 1968"/>
                    <a:gd name="T8" fmla="*/ 2147483646 w 2392"/>
                    <a:gd name="T9" fmla="*/ 2147483646 h 1968"/>
                    <a:gd name="T10" fmla="*/ 2147483646 w 2392"/>
                    <a:gd name="T11" fmla="*/ 2147483646 h 1968"/>
                    <a:gd name="T12" fmla="*/ 2147483646 w 2392"/>
                    <a:gd name="T13" fmla="*/ 0 h 19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92" h="1968" extrusionOk="0">
                      <a:moveTo>
                        <a:pt x="756" y="0"/>
                      </a:moveTo>
                      <a:cubicBezTo>
                        <a:pt x="359" y="0"/>
                        <a:pt x="0" y="522"/>
                        <a:pt x="362" y="884"/>
                      </a:cubicBezTo>
                      <a:lnTo>
                        <a:pt x="1296" y="1818"/>
                      </a:lnTo>
                      <a:cubicBezTo>
                        <a:pt x="1401" y="1923"/>
                        <a:pt x="1520" y="1967"/>
                        <a:pt x="1636" y="1967"/>
                      </a:cubicBezTo>
                      <a:cubicBezTo>
                        <a:pt x="2033" y="1967"/>
                        <a:pt x="2392" y="1445"/>
                        <a:pt x="2030" y="1084"/>
                      </a:cubicBezTo>
                      <a:lnTo>
                        <a:pt x="1096" y="150"/>
                      </a:lnTo>
                      <a:cubicBezTo>
                        <a:pt x="991" y="44"/>
                        <a:pt x="872" y="0"/>
                        <a:pt x="756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6" name="Google Shape;9380;p51">
                  <a:extLst>
                    <a:ext uri="{FF2B5EF4-FFF2-40B4-BE49-F238E27FC236}">
                      <a16:creationId xmlns:a16="http://schemas.microsoft.com/office/drawing/2014/main" id="{A15385FC-4ADA-C267-7C43-75E6186ADB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3958" y="2963619"/>
                  <a:ext cx="54540" cy="45636"/>
                </a:xfrm>
                <a:custGeom>
                  <a:avLst/>
                  <a:gdLst>
                    <a:gd name="T0" fmla="*/ 2147483646 w 2551"/>
                    <a:gd name="T1" fmla="*/ 0 h 2134"/>
                    <a:gd name="T2" fmla="*/ 2147483646 w 2551"/>
                    <a:gd name="T3" fmla="*/ 2147483646 h 2134"/>
                    <a:gd name="T4" fmla="*/ 2147483646 w 2551"/>
                    <a:gd name="T5" fmla="*/ 2147483646 h 2134"/>
                    <a:gd name="T6" fmla="*/ 2147483646 w 2551"/>
                    <a:gd name="T7" fmla="*/ 2147483646 h 2134"/>
                    <a:gd name="T8" fmla="*/ 2147483646 w 2551"/>
                    <a:gd name="T9" fmla="*/ 2147483646 h 2134"/>
                    <a:gd name="T10" fmla="*/ 2147483646 w 2551"/>
                    <a:gd name="T11" fmla="*/ 2147483646 h 2134"/>
                    <a:gd name="T12" fmla="*/ 2147483646 w 2551"/>
                    <a:gd name="T13" fmla="*/ 0 h 21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551" h="2134" extrusionOk="0">
                      <a:moveTo>
                        <a:pt x="1809" y="0"/>
                      </a:moveTo>
                      <a:cubicBezTo>
                        <a:pt x="1691" y="0"/>
                        <a:pt x="1568" y="44"/>
                        <a:pt x="1455" y="150"/>
                      </a:cubicBezTo>
                      <a:lnTo>
                        <a:pt x="388" y="1250"/>
                      </a:lnTo>
                      <a:cubicBezTo>
                        <a:pt x="0" y="1612"/>
                        <a:pt x="353" y="2134"/>
                        <a:pt x="764" y="2134"/>
                      </a:cubicBezTo>
                      <a:cubicBezTo>
                        <a:pt x="884" y="2134"/>
                        <a:pt x="1009" y="2090"/>
                        <a:pt x="1122" y="1984"/>
                      </a:cubicBezTo>
                      <a:cubicBezTo>
                        <a:pt x="1489" y="1617"/>
                        <a:pt x="1856" y="1250"/>
                        <a:pt x="2189" y="884"/>
                      </a:cubicBezTo>
                      <a:cubicBezTo>
                        <a:pt x="2551" y="522"/>
                        <a:pt x="2212" y="0"/>
                        <a:pt x="1809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7" name="Google Shape;9381;p51">
                  <a:extLst>
                    <a:ext uri="{FF2B5EF4-FFF2-40B4-BE49-F238E27FC236}">
                      <a16:creationId xmlns:a16="http://schemas.microsoft.com/office/drawing/2014/main" id="{68041D2A-3823-3D1E-9C27-458EC2642F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0893" y="2954765"/>
                  <a:ext cx="51376" cy="42043"/>
                </a:xfrm>
                <a:custGeom>
                  <a:avLst/>
                  <a:gdLst>
                    <a:gd name="T0" fmla="*/ 2147483646 w 2403"/>
                    <a:gd name="T1" fmla="*/ 0 h 1966"/>
                    <a:gd name="T2" fmla="*/ 2147483646 w 2403"/>
                    <a:gd name="T3" fmla="*/ 2147483646 h 1966"/>
                    <a:gd name="T4" fmla="*/ 2147483646 w 2403"/>
                    <a:gd name="T5" fmla="*/ 2147483646 h 1966"/>
                    <a:gd name="T6" fmla="*/ 2147483646 w 2403"/>
                    <a:gd name="T7" fmla="*/ 2147483646 h 1966"/>
                    <a:gd name="T8" fmla="*/ 2147483646 w 2403"/>
                    <a:gd name="T9" fmla="*/ 2147483646 h 1966"/>
                    <a:gd name="T10" fmla="*/ 2147483646 w 2403"/>
                    <a:gd name="T11" fmla="*/ 2147483646 h 1966"/>
                    <a:gd name="T12" fmla="*/ 2147483646 w 2403"/>
                    <a:gd name="T13" fmla="*/ 0 h 196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03" h="1966" extrusionOk="0">
                      <a:moveTo>
                        <a:pt x="755" y="0"/>
                      </a:moveTo>
                      <a:cubicBezTo>
                        <a:pt x="346" y="0"/>
                        <a:pt x="0" y="538"/>
                        <a:pt x="385" y="897"/>
                      </a:cubicBezTo>
                      <a:lnTo>
                        <a:pt x="1286" y="1798"/>
                      </a:lnTo>
                      <a:cubicBezTo>
                        <a:pt x="1396" y="1916"/>
                        <a:pt x="1523" y="1965"/>
                        <a:pt x="1646" y="1965"/>
                      </a:cubicBezTo>
                      <a:cubicBezTo>
                        <a:pt x="2044" y="1965"/>
                        <a:pt x="2402" y="1446"/>
                        <a:pt x="2020" y="1064"/>
                      </a:cubicBezTo>
                      <a:lnTo>
                        <a:pt x="1119" y="163"/>
                      </a:lnTo>
                      <a:cubicBezTo>
                        <a:pt x="1004" y="48"/>
                        <a:pt x="877" y="0"/>
                        <a:pt x="755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8" name="Google Shape;9382;p51">
                  <a:extLst>
                    <a:ext uri="{FF2B5EF4-FFF2-40B4-BE49-F238E27FC236}">
                      <a16:creationId xmlns:a16="http://schemas.microsoft.com/office/drawing/2014/main" id="{58366B79-3CDE-577E-4679-2033CF56E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32958" y="3026384"/>
                  <a:ext cx="61831" cy="52778"/>
                </a:xfrm>
                <a:custGeom>
                  <a:avLst/>
                  <a:gdLst>
                    <a:gd name="T0" fmla="*/ 2147483646 w 2892"/>
                    <a:gd name="T1" fmla="*/ 2147483646 h 2468"/>
                    <a:gd name="T2" fmla="*/ 2147483646 w 2892"/>
                    <a:gd name="T3" fmla="*/ 2147483646 h 2468"/>
                    <a:gd name="T4" fmla="*/ 2147483646 w 2892"/>
                    <a:gd name="T5" fmla="*/ 2147483646 h 2468"/>
                    <a:gd name="T6" fmla="*/ 2147483646 w 2892"/>
                    <a:gd name="T7" fmla="*/ 2147483646 h 2468"/>
                    <a:gd name="T8" fmla="*/ 2147483646 w 2892"/>
                    <a:gd name="T9" fmla="*/ 2147483646 h 2468"/>
                    <a:gd name="T10" fmla="*/ 2147483646 w 2892"/>
                    <a:gd name="T11" fmla="*/ 2147483646 h 2468"/>
                    <a:gd name="T12" fmla="*/ 2147483646 w 2892"/>
                    <a:gd name="T13" fmla="*/ 2147483646 h 24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892" h="2468" extrusionOk="0">
                      <a:moveTo>
                        <a:pt x="2136" y="1"/>
                      </a:moveTo>
                      <a:cubicBezTo>
                        <a:pt x="2021" y="1"/>
                        <a:pt x="1902" y="45"/>
                        <a:pt x="1796" y="150"/>
                      </a:cubicBezTo>
                      <a:lnTo>
                        <a:pt x="362" y="1584"/>
                      </a:lnTo>
                      <a:cubicBezTo>
                        <a:pt x="0" y="1946"/>
                        <a:pt x="359" y="2468"/>
                        <a:pt x="756" y="2468"/>
                      </a:cubicBezTo>
                      <a:cubicBezTo>
                        <a:pt x="872" y="2468"/>
                        <a:pt x="991" y="2424"/>
                        <a:pt x="1096" y="2318"/>
                      </a:cubicBezTo>
                      <a:lnTo>
                        <a:pt x="2530" y="884"/>
                      </a:lnTo>
                      <a:cubicBezTo>
                        <a:pt x="2892" y="522"/>
                        <a:pt x="2533" y="1"/>
                        <a:pt x="2136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59" name="Google Shape;9383;p51">
                  <a:extLst>
                    <a:ext uri="{FF2B5EF4-FFF2-40B4-BE49-F238E27FC236}">
                      <a16:creationId xmlns:a16="http://schemas.microsoft.com/office/drawing/2014/main" id="{99C2DE99-819E-6F81-B001-8423172D7A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3206" y="3039215"/>
                  <a:ext cx="51141" cy="42086"/>
                </a:xfrm>
                <a:custGeom>
                  <a:avLst/>
                  <a:gdLst>
                    <a:gd name="T0" fmla="*/ 2147483646 w 2392"/>
                    <a:gd name="T1" fmla="*/ 2147483646 h 1968"/>
                    <a:gd name="T2" fmla="*/ 2147483646 w 2392"/>
                    <a:gd name="T3" fmla="*/ 2147483646 h 1968"/>
                    <a:gd name="T4" fmla="*/ 2147483646 w 2392"/>
                    <a:gd name="T5" fmla="*/ 2147483646 h 1968"/>
                    <a:gd name="T6" fmla="*/ 2147483646 w 2392"/>
                    <a:gd name="T7" fmla="*/ 2147483646 h 1968"/>
                    <a:gd name="T8" fmla="*/ 2147483646 w 2392"/>
                    <a:gd name="T9" fmla="*/ 2147483646 h 1968"/>
                    <a:gd name="T10" fmla="*/ 2147483646 w 2392"/>
                    <a:gd name="T11" fmla="*/ 2147483646 h 1968"/>
                    <a:gd name="T12" fmla="*/ 2147483646 w 2392"/>
                    <a:gd name="T13" fmla="*/ 2147483646 h 19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392" h="1968" extrusionOk="0">
                      <a:moveTo>
                        <a:pt x="756" y="1"/>
                      </a:moveTo>
                      <a:cubicBezTo>
                        <a:pt x="359" y="1"/>
                        <a:pt x="0" y="523"/>
                        <a:pt x="362" y="884"/>
                      </a:cubicBezTo>
                      <a:lnTo>
                        <a:pt x="1296" y="1818"/>
                      </a:lnTo>
                      <a:cubicBezTo>
                        <a:pt x="1401" y="1924"/>
                        <a:pt x="1520" y="1968"/>
                        <a:pt x="1636" y="1968"/>
                      </a:cubicBezTo>
                      <a:cubicBezTo>
                        <a:pt x="2033" y="1968"/>
                        <a:pt x="2392" y="1446"/>
                        <a:pt x="2030" y="1085"/>
                      </a:cubicBezTo>
                      <a:lnTo>
                        <a:pt x="1096" y="151"/>
                      </a:lnTo>
                      <a:cubicBezTo>
                        <a:pt x="991" y="45"/>
                        <a:pt x="872" y="1"/>
                        <a:pt x="756" y="1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60" name="Google Shape;9384;p51">
                  <a:extLst>
                    <a:ext uri="{FF2B5EF4-FFF2-40B4-BE49-F238E27FC236}">
                      <a16:creationId xmlns:a16="http://schemas.microsoft.com/office/drawing/2014/main" id="{D9EA80BA-1D52-A209-7A73-399372C81E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9853" y="3044561"/>
                  <a:ext cx="48896" cy="40311"/>
                </a:xfrm>
                <a:custGeom>
                  <a:avLst/>
                  <a:gdLst>
                    <a:gd name="T0" fmla="*/ 2147483646 w 2287"/>
                    <a:gd name="T1" fmla="*/ 0 h 1885"/>
                    <a:gd name="T2" fmla="*/ 2147483646 w 2287"/>
                    <a:gd name="T3" fmla="*/ 2147483646 h 1885"/>
                    <a:gd name="T4" fmla="*/ 2147483646 w 2287"/>
                    <a:gd name="T5" fmla="*/ 2147483646 h 1885"/>
                    <a:gd name="T6" fmla="*/ 2147483646 w 2287"/>
                    <a:gd name="T7" fmla="*/ 2147483646 h 1885"/>
                    <a:gd name="T8" fmla="*/ 2147483646 w 2287"/>
                    <a:gd name="T9" fmla="*/ 2147483646 h 1885"/>
                    <a:gd name="T10" fmla="*/ 2147483646 w 2287"/>
                    <a:gd name="T11" fmla="*/ 2147483646 h 1885"/>
                    <a:gd name="T12" fmla="*/ 2147483646 w 2287"/>
                    <a:gd name="T13" fmla="*/ 0 h 188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87" h="1885" extrusionOk="0">
                      <a:moveTo>
                        <a:pt x="1552" y="0"/>
                      </a:moveTo>
                      <a:cubicBezTo>
                        <a:pt x="1431" y="0"/>
                        <a:pt x="1306" y="49"/>
                        <a:pt x="1196" y="167"/>
                      </a:cubicBezTo>
                      <a:lnTo>
                        <a:pt x="362" y="1001"/>
                      </a:lnTo>
                      <a:cubicBezTo>
                        <a:pt x="1" y="1363"/>
                        <a:pt x="359" y="1885"/>
                        <a:pt x="756" y="1885"/>
                      </a:cubicBezTo>
                      <a:cubicBezTo>
                        <a:pt x="872" y="1885"/>
                        <a:pt x="991" y="1841"/>
                        <a:pt x="1096" y="1735"/>
                      </a:cubicBezTo>
                      <a:lnTo>
                        <a:pt x="1930" y="901"/>
                      </a:lnTo>
                      <a:cubicBezTo>
                        <a:pt x="2287" y="519"/>
                        <a:pt x="1943" y="0"/>
                        <a:pt x="1552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61" name="Google Shape;9385;p51">
                  <a:extLst>
                    <a:ext uri="{FF2B5EF4-FFF2-40B4-BE49-F238E27FC236}">
                      <a16:creationId xmlns:a16="http://schemas.microsoft.com/office/drawing/2014/main" id="{2179776B-9982-4711-2CA8-4BA68B29D4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5414" y="3039578"/>
                  <a:ext cx="22128" cy="44951"/>
                </a:xfrm>
                <a:custGeom>
                  <a:avLst/>
                  <a:gdLst>
                    <a:gd name="T0" fmla="*/ 2147483646 w 1035"/>
                    <a:gd name="T1" fmla="*/ 0 h 2102"/>
                    <a:gd name="T2" fmla="*/ 2147483646 w 1035"/>
                    <a:gd name="T3" fmla="*/ 2147483646 h 2102"/>
                    <a:gd name="T4" fmla="*/ 2147483646 w 1035"/>
                    <a:gd name="T5" fmla="*/ 2147483646 h 2102"/>
                    <a:gd name="T6" fmla="*/ 2147483646 w 1035"/>
                    <a:gd name="T7" fmla="*/ 2147483646 h 2102"/>
                    <a:gd name="T8" fmla="*/ 2147483646 w 1035"/>
                    <a:gd name="T9" fmla="*/ 2147483646 h 2102"/>
                    <a:gd name="T10" fmla="*/ 2147483646 w 1035"/>
                    <a:gd name="T11" fmla="*/ 2147483646 h 2102"/>
                    <a:gd name="T12" fmla="*/ 2147483646 w 1035"/>
                    <a:gd name="T13" fmla="*/ 0 h 21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35" h="2102" extrusionOk="0">
                      <a:moveTo>
                        <a:pt x="518" y="0"/>
                      </a:moveTo>
                      <a:cubicBezTo>
                        <a:pt x="259" y="0"/>
                        <a:pt x="1" y="167"/>
                        <a:pt x="1" y="500"/>
                      </a:cubicBezTo>
                      <a:lnTo>
                        <a:pt x="1" y="1601"/>
                      </a:lnTo>
                      <a:cubicBezTo>
                        <a:pt x="1" y="1935"/>
                        <a:pt x="259" y="2102"/>
                        <a:pt x="518" y="2102"/>
                      </a:cubicBezTo>
                      <a:cubicBezTo>
                        <a:pt x="776" y="2102"/>
                        <a:pt x="1035" y="1935"/>
                        <a:pt x="1035" y="1601"/>
                      </a:cubicBezTo>
                      <a:lnTo>
                        <a:pt x="1035" y="500"/>
                      </a:lnTo>
                      <a:cubicBezTo>
                        <a:pt x="1035" y="167"/>
                        <a:pt x="776" y="0"/>
                        <a:pt x="518" y="0"/>
                      </a:cubicBezTo>
                      <a:close/>
                    </a:path>
                  </a:pathLst>
                </a:custGeom>
                <a:solidFill>
                  <a:srgbClr val="59A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oogle Shape;9386;p51">
                <a:extLst>
                  <a:ext uri="{FF2B5EF4-FFF2-40B4-BE49-F238E27FC236}">
                    <a16:creationId xmlns:a16="http://schemas.microsoft.com/office/drawing/2014/main" id="{13D4CE46-0BE7-F25B-B642-32E67B0090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857700" y="668082"/>
                <a:ext cx="418642" cy="185429"/>
                <a:chOff x="6946213" y="4070357"/>
                <a:chExt cx="418642" cy="185429"/>
              </a:xfrm>
            </p:grpSpPr>
            <p:sp>
              <p:nvSpPr>
                <p:cNvPr id="29" name="Google Shape;9387;p51">
                  <a:extLst>
                    <a:ext uri="{FF2B5EF4-FFF2-40B4-BE49-F238E27FC236}">
                      <a16:creationId xmlns:a16="http://schemas.microsoft.com/office/drawing/2014/main" id="{FA1565CC-2E92-4BCC-718A-F918B88570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6213" y="4070357"/>
                  <a:ext cx="418642" cy="185429"/>
                </a:xfrm>
                <a:custGeom>
                  <a:avLst/>
                  <a:gdLst>
                    <a:gd name="T0" fmla="*/ 2147483646 w 19581"/>
                    <a:gd name="T1" fmla="*/ 0 h 8671"/>
                    <a:gd name="T2" fmla="*/ 0 w 19581"/>
                    <a:gd name="T3" fmla="*/ 2147483646 h 8671"/>
                    <a:gd name="T4" fmla="*/ 2147483646 w 19581"/>
                    <a:gd name="T5" fmla="*/ 2147483646 h 8671"/>
                    <a:gd name="T6" fmla="*/ 2147483646 w 19581"/>
                    <a:gd name="T7" fmla="*/ 2147483646 h 8671"/>
                    <a:gd name="T8" fmla="*/ 2147483646 w 19581"/>
                    <a:gd name="T9" fmla="*/ 0 h 86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581" h="8671" extrusionOk="0">
                      <a:moveTo>
                        <a:pt x="9473" y="0"/>
                      </a:moveTo>
                      <a:cubicBezTo>
                        <a:pt x="4503" y="0"/>
                        <a:pt x="934" y="5104"/>
                        <a:pt x="0" y="7372"/>
                      </a:cubicBezTo>
                      <a:cubicBezTo>
                        <a:pt x="2340" y="8324"/>
                        <a:pt x="5687" y="8671"/>
                        <a:pt x="8955" y="8671"/>
                      </a:cubicBezTo>
                      <a:cubicBezTo>
                        <a:pt x="14163" y="8671"/>
                        <a:pt x="19171" y="7789"/>
                        <a:pt x="19581" y="7072"/>
                      </a:cubicBezTo>
                      <a:cubicBezTo>
                        <a:pt x="18880" y="5404"/>
                        <a:pt x="14277" y="0"/>
                        <a:pt x="9473" y="0"/>
                      </a:cubicBezTo>
                      <a:close/>
                    </a:path>
                  </a:pathLst>
                </a:custGeom>
                <a:solidFill>
                  <a:srgbClr val="7C46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0" name="Google Shape;9388;p51">
                  <a:extLst>
                    <a:ext uri="{FF2B5EF4-FFF2-40B4-BE49-F238E27FC236}">
                      <a16:creationId xmlns:a16="http://schemas.microsoft.com/office/drawing/2014/main" id="{B8E72A9D-6F79-B874-18FE-6D6469F5F4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5427" y="4103503"/>
                  <a:ext cx="145598" cy="40396"/>
                </a:xfrm>
                <a:custGeom>
                  <a:avLst/>
                  <a:gdLst>
                    <a:gd name="T0" fmla="*/ 2147483646 w 6810"/>
                    <a:gd name="T1" fmla="*/ 0 h 1889"/>
                    <a:gd name="T2" fmla="*/ 2147483646 w 6810"/>
                    <a:gd name="T3" fmla="*/ 2147483646 h 1889"/>
                    <a:gd name="T4" fmla="*/ 2147483646 w 6810"/>
                    <a:gd name="T5" fmla="*/ 2147483646 h 1889"/>
                    <a:gd name="T6" fmla="*/ 2147483646 w 6810"/>
                    <a:gd name="T7" fmla="*/ 2147483646 h 1889"/>
                    <a:gd name="T8" fmla="*/ 2147483646 w 6810"/>
                    <a:gd name="T9" fmla="*/ 2147483646 h 1889"/>
                    <a:gd name="T10" fmla="*/ 2147483646 w 6810"/>
                    <a:gd name="T11" fmla="*/ 0 h 18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810" h="1889" extrusionOk="0">
                      <a:moveTo>
                        <a:pt x="3150" y="0"/>
                      </a:moveTo>
                      <a:cubicBezTo>
                        <a:pt x="2095" y="0"/>
                        <a:pt x="1090" y="593"/>
                        <a:pt x="362" y="1352"/>
                      </a:cubicBezTo>
                      <a:cubicBezTo>
                        <a:pt x="1" y="1742"/>
                        <a:pt x="1250" y="1888"/>
                        <a:pt x="2692" y="1888"/>
                      </a:cubicBezTo>
                      <a:cubicBezTo>
                        <a:pt x="4585" y="1888"/>
                        <a:pt x="6809" y="1636"/>
                        <a:pt x="6166" y="1352"/>
                      </a:cubicBezTo>
                      <a:cubicBezTo>
                        <a:pt x="5265" y="919"/>
                        <a:pt x="4531" y="152"/>
                        <a:pt x="3464" y="18"/>
                      </a:cubicBezTo>
                      <a:cubicBezTo>
                        <a:pt x="3359" y="6"/>
                        <a:pt x="3254" y="0"/>
                        <a:pt x="3150" y="0"/>
                      </a:cubicBezTo>
                      <a:close/>
                    </a:path>
                  </a:pathLst>
                </a:custGeom>
                <a:solidFill>
                  <a:srgbClr val="7C46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1" name="Google Shape;9389;p51">
                  <a:extLst>
                    <a:ext uri="{FF2B5EF4-FFF2-40B4-BE49-F238E27FC236}">
                      <a16:creationId xmlns:a16="http://schemas.microsoft.com/office/drawing/2014/main" id="{074763A1-3882-3B74-C7F5-84D5F664C6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7530" y="4181644"/>
                  <a:ext cx="28564" cy="22133"/>
                </a:xfrm>
                <a:custGeom>
                  <a:avLst/>
                  <a:gdLst>
                    <a:gd name="T0" fmla="*/ 2147483646 w 1336"/>
                    <a:gd name="T1" fmla="*/ 0 h 1035"/>
                    <a:gd name="T2" fmla="*/ 2147483646 w 1336"/>
                    <a:gd name="T3" fmla="*/ 2147483646 h 1035"/>
                    <a:gd name="T4" fmla="*/ 2147483646 w 1336"/>
                    <a:gd name="T5" fmla="*/ 0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36" h="1035" extrusionOk="0">
                      <a:moveTo>
                        <a:pt x="668" y="0"/>
                      </a:moveTo>
                      <a:cubicBezTo>
                        <a:pt x="1" y="0"/>
                        <a:pt x="1" y="1034"/>
                        <a:pt x="668" y="1034"/>
                      </a:cubicBezTo>
                      <a:cubicBezTo>
                        <a:pt x="1335" y="1034"/>
                        <a:pt x="1335" y="0"/>
                        <a:pt x="668" y="0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2" name="Google Shape;9390;p51">
                  <a:extLst>
                    <a:ext uri="{FF2B5EF4-FFF2-40B4-BE49-F238E27FC236}">
                      <a16:creationId xmlns:a16="http://schemas.microsoft.com/office/drawing/2014/main" id="{BBF10819-AA5C-4C60-3187-B7F1AB4312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54609" y="4126706"/>
                  <a:ext cx="28542" cy="22133"/>
                </a:xfrm>
                <a:custGeom>
                  <a:avLst/>
                  <a:gdLst>
                    <a:gd name="T0" fmla="*/ 2147483646 w 1335"/>
                    <a:gd name="T1" fmla="*/ 2147483646 h 1035"/>
                    <a:gd name="T2" fmla="*/ 2147483646 w 1335"/>
                    <a:gd name="T3" fmla="*/ 2147483646 h 1035"/>
                    <a:gd name="T4" fmla="*/ 2147483646 w 1335"/>
                    <a:gd name="T5" fmla="*/ 2147483646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35" h="1035" extrusionOk="0">
                      <a:moveTo>
                        <a:pt x="667" y="1"/>
                      </a:moveTo>
                      <a:cubicBezTo>
                        <a:pt x="0" y="1"/>
                        <a:pt x="0" y="1035"/>
                        <a:pt x="667" y="1035"/>
                      </a:cubicBezTo>
                      <a:cubicBezTo>
                        <a:pt x="1335" y="1035"/>
                        <a:pt x="1335" y="1"/>
                        <a:pt x="667" y="1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3" name="Google Shape;9391;p51">
                  <a:extLst>
                    <a:ext uri="{FF2B5EF4-FFF2-40B4-BE49-F238E27FC236}">
                      <a16:creationId xmlns:a16="http://schemas.microsoft.com/office/drawing/2014/main" id="{BA917033-9E88-8970-0731-EC91B132F4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95979" y="4205895"/>
                  <a:ext cx="28542" cy="22839"/>
                </a:xfrm>
                <a:custGeom>
                  <a:avLst/>
                  <a:gdLst>
                    <a:gd name="T0" fmla="*/ 2147483646 w 1335"/>
                    <a:gd name="T1" fmla="*/ 0 h 1068"/>
                    <a:gd name="T2" fmla="*/ 2147483646 w 1335"/>
                    <a:gd name="T3" fmla="*/ 2147483646 h 1068"/>
                    <a:gd name="T4" fmla="*/ 2147483646 w 1335"/>
                    <a:gd name="T5" fmla="*/ 0 h 106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35" h="1068" extrusionOk="0">
                      <a:moveTo>
                        <a:pt x="667" y="0"/>
                      </a:moveTo>
                      <a:cubicBezTo>
                        <a:pt x="0" y="0"/>
                        <a:pt x="0" y="1068"/>
                        <a:pt x="667" y="1068"/>
                      </a:cubicBezTo>
                      <a:cubicBezTo>
                        <a:pt x="1334" y="1068"/>
                        <a:pt x="1334" y="0"/>
                        <a:pt x="667" y="0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4" name="Google Shape;9392;p51">
                  <a:extLst>
                    <a:ext uri="{FF2B5EF4-FFF2-40B4-BE49-F238E27FC236}">
                      <a16:creationId xmlns:a16="http://schemas.microsoft.com/office/drawing/2014/main" id="{8FF2692C-EB5B-C045-2650-C3F7FA13B0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58730" y="4143108"/>
                  <a:ext cx="29269" cy="22133"/>
                </a:xfrm>
                <a:custGeom>
                  <a:avLst/>
                  <a:gdLst>
                    <a:gd name="T0" fmla="*/ 2147483646 w 1369"/>
                    <a:gd name="T1" fmla="*/ 2147483646 h 1035"/>
                    <a:gd name="T2" fmla="*/ 2147483646 w 1369"/>
                    <a:gd name="T3" fmla="*/ 2147483646 h 1035"/>
                    <a:gd name="T4" fmla="*/ 2147483646 w 1369"/>
                    <a:gd name="T5" fmla="*/ 2147483646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9" h="1035" extrusionOk="0">
                      <a:moveTo>
                        <a:pt x="668" y="1"/>
                      </a:moveTo>
                      <a:cubicBezTo>
                        <a:pt x="0" y="1"/>
                        <a:pt x="0" y="1035"/>
                        <a:pt x="668" y="1035"/>
                      </a:cubicBezTo>
                      <a:cubicBezTo>
                        <a:pt x="1368" y="1035"/>
                        <a:pt x="1368" y="1"/>
                        <a:pt x="668" y="1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5" name="Google Shape;9393;p51">
                  <a:extLst>
                    <a:ext uri="{FF2B5EF4-FFF2-40B4-BE49-F238E27FC236}">
                      <a16:creationId xmlns:a16="http://schemas.microsoft.com/office/drawing/2014/main" id="{1D68D3AD-FE98-595C-F2AF-CA6A66C00C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8652" y="4211605"/>
                  <a:ext cx="28542" cy="22133"/>
                </a:xfrm>
                <a:custGeom>
                  <a:avLst/>
                  <a:gdLst>
                    <a:gd name="T0" fmla="*/ 2147483646 w 1335"/>
                    <a:gd name="T1" fmla="*/ 0 h 1035"/>
                    <a:gd name="T2" fmla="*/ 2147483646 w 1335"/>
                    <a:gd name="T3" fmla="*/ 2147483646 h 1035"/>
                    <a:gd name="T4" fmla="*/ 2147483646 w 1335"/>
                    <a:gd name="T5" fmla="*/ 0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35" h="1035" extrusionOk="0">
                      <a:moveTo>
                        <a:pt x="668" y="0"/>
                      </a:moveTo>
                      <a:cubicBezTo>
                        <a:pt x="0" y="0"/>
                        <a:pt x="0" y="1034"/>
                        <a:pt x="668" y="1034"/>
                      </a:cubicBezTo>
                      <a:cubicBezTo>
                        <a:pt x="1335" y="1034"/>
                        <a:pt x="1335" y="0"/>
                        <a:pt x="668" y="0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  <p:sp>
              <p:nvSpPr>
                <p:cNvPr id="36" name="Google Shape;9394;p51">
                  <a:extLst>
                    <a:ext uri="{FF2B5EF4-FFF2-40B4-BE49-F238E27FC236}">
                      <a16:creationId xmlns:a16="http://schemas.microsoft.com/office/drawing/2014/main" id="{CD86A25F-49A6-08E2-B075-78B178DDE3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1402" y="4162376"/>
                  <a:ext cx="29269" cy="22133"/>
                </a:xfrm>
                <a:custGeom>
                  <a:avLst/>
                  <a:gdLst>
                    <a:gd name="T0" fmla="*/ 2147483646 w 1369"/>
                    <a:gd name="T1" fmla="*/ 0 h 1035"/>
                    <a:gd name="T2" fmla="*/ 2147483646 w 1369"/>
                    <a:gd name="T3" fmla="*/ 2147483646 h 1035"/>
                    <a:gd name="T4" fmla="*/ 2147483646 w 1369"/>
                    <a:gd name="T5" fmla="*/ 0 h 10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9" h="1035" extrusionOk="0">
                      <a:moveTo>
                        <a:pt x="701" y="0"/>
                      </a:moveTo>
                      <a:cubicBezTo>
                        <a:pt x="1" y="0"/>
                        <a:pt x="1" y="1034"/>
                        <a:pt x="701" y="1034"/>
                      </a:cubicBezTo>
                      <a:cubicBezTo>
                        <a:pt x="1369" y="1034"/>
                        <a:pt x="1369" y="0"/>
                        <a:pt x="701" y="0"/>
                      </a:cubicBezTo>
                      <a:close/>
                    </a:path>
                  </a:pathLst>
                </a:custGeom>
                <a:solidFill>
                  <a:srgbClr val="D983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62" name="Picture 3">
            <a:extLst>
              <a:ext uri="{FF2B5EF4-FFF2-40B4-BE49-F238E27FC236}">
                <a16:creationId xmlns:a16="http://schemas.microsoft.com/office/drawing/2014/main" id="{D7881688-9EA2-916D-0349-66CA8019A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946" y="4750697"/>
            <a:ext cx="1571625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4">
            <a:extLst>
              <a:ext uri="{FF2B5EF4-FFF2-40B4-BE49-F238E27FC236}">
                <a16:creationId xmlns:a16="http://schemas.microsoft.com/office/drawing/2014/main" id="{C0A816C2-099E-A0B9-A040-F2044A436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496" y="4504634"/>
            <a:ext cx="14097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" name="Group 4">
            <a:extLst>
              <a:ext uri="{FF2B5EF4-FFF2-40B4-BE49-F238E27FC236}">
                <a16:creationId xmlns:a16="http://schemas.microsoft.com/office/drawing/2014/main" id="{B6825C95-715B-CA89-1FA0-24080E26085A}"/>
              </a:ext>
            </a:extLst>
          </p:cNvPr>
          <p:cNvGrpSpPr>
            <a:grpSpLocks/>
          </p:cNvGrpSpPr>
          <p:nvPr/>
        </p:nvGrpSpPr>
        <p:grpSpPr bwMode="auto">
          <a:xfrm>
            <a:off x="5669308" y="4504634"/>
            <a:ext cx="1193800" cy="733425"/>
            <a:chOff x="6324600" y="3810000"/>
            <a:chExt cx="1524000" cy="949037"/>
          </a:xfrm>
        </p:grpSpPr>
        <p:pic>
          <p:nvPicPr>
            <p:cNvPr id="65" name="Picture 2" descr="C:\Users\User\Desktop\wound\gas.jpg">
              <a:extLst>
                <a:ext uri="{FF2B5EF4-FFF2-40B4-BE49-F238E27FC236}">
                  <a16:creationId xmlns:a16="http://schemas.microsoft.com/office/drawing/2014/main" id="{9FC65936-60F8-BD31-5630-1284848D78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200" y="3810000"/>
              <a:ext cx="914400" cy="949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C1A161AD-D898-ACC5-7314-C5E53785DA05}"/>
                </a:ext>
              </a:extLst>
            </p:cNvPr>
            <p:cNvSpPr/>
            <p:nvPr/>
          </p:nvSpPr>
          <p:spPr>
            <a:xfrm>
              <a:off x="6324600" y="4114021"/>
              <a:ext cx="381000" cy="30607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C</a:t>
              </a:r>
            </a:p>
          </p:txBody>
        </p:sp>
      </p:grpSp>
      <p:grpSp>
        <p:nvGrpSpPr>
          <p:cNvPr id="67" name="Group 6">
            <a:extLst>
              <a:ext uri="{FF2B5EF4-FFF2-40B4-BE49-F238E27FC236}">
                <a16:creationId xmlns:a16="http://schemas.microsoft.com/office/drawing/2014/main" id="{37F1192F-5100-3530-9351-B9EA91C23BC8}"/>
              </a:ext>
            </a:extLst>
          </p:cNvPr>
          <p:cNvGrpSpPr>
            <a:grpSpLocks/>
          </p:cNvGrpSpPr>
          <p:nvPr/>
        </p:nvGrpSpPr>
        <p:grpSpPr bwMode="auto">
          <a:xfrm>
            <a:off x="7339358" y="4379222"/>
            <a:ext cx="1571625" cy="952500"/>
            <a:chOff x="5540470" y="4598480"/>
            <a:chExt cx="1573049" cy="1032401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F9AC7EA-5E64-4593-96CC-3C362E10BD99}"/>
                </a:ext>
              </a:extLst>
            </p:cNvPr>
            <p:cNvSpPr/>
            <p:nvPr/>
          </p:nvSpPr>
          <p:spPr>
            <a:xfrm>
              <a:off x="5540470" y="5030977"/>
              <a:ext cx="274821" cy="20544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D</a:t>
              </a:r>
            </a:p>
          </p:txBody>
        </p:sp>
        <p:pic>
          <p:nvPicPr>
            <p:cNvPr id="69" name="Picture 71" descr="C:\Users\User\Desktop\wound\D.png">
              <a:extLst>
                <a:ext uri="{FF2B5EF4-FFF2-40B4-BE49-F238E27FC236}">
                  <a16:creationId xmlns:a16="http://schemas.microsoft.com/office/drawing/2014/main" id="{EDAF9311-7A79-6702-7160-2244259538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5772" y="4598480"/>
              <a:ext cx="1197747" cy="1032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0" name="Picture 8">
            <a:extLst>
              <a:ext uri="{FF2B5EF4-FFF2-40B4-BE49-F238E27FC236}">
                <a16:creationId xmlns:a16="http://schemas.microsoft.com/office/drawing/2014/main" id="{9EBD1BE0-B2A8-18F8-83B1-9E5CFBD5A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783" y="4504634"/>
            <a:ext cx="1933575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1257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C8FCE5EE-3A6D-FB49-548A-973BFDBBA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3730" y="533401"/>
            <a:ext cx="9929192" cy="45259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</a:rPr>
              <a:t>µvWj K¨vwit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</a:rPr>
              <a:t>mvavibZ wkï‡`i D×v‡ii mgq GB e¨e¯’v wb‡Z nq|</a:t>
            </a:r>
          </a:p>
        </p:txBody>
      </p:sp>
      <p:pic>
        <p:nvPicPr>
          <p:cNvPr id="13315" name="Picture 3" descr="S 01">
            <a:extLst>
              <a:ext uri="{FF2B5EF4-FFF2-40B4-BE49-F238E27FC236}">
                <a16:creationId xmlns:a16="http://schemas.microsoft.com/office/drawing/2014/main" id="{95E84781-898A-19C0-5D06-CB3357917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917700"/>
            <a:ext cx="4870450" cy="4559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A8B7D617-6A61-79E7-C52F-778FFDA4FE2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162877" y="609600"/>
            <a:ext cx="10177671" cy="16002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</a:rPr>
              <a:t>wi‡gvfvj WvDb †÷qvm©t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</a:rPr>
              <a:t>   †ivMx hw` IR‡b fvwi nq ZLb D×vi Kg©x GB c×wZ Abymib K‡i D×vi Ki‡Z cv‡i|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14339" name="Picture 4" descr="IMG_0151">
            <a:extLst>
              <a:ext uri="{FF2B5EF4-FFF2-40B4-BE49-F238E27FC236}">
                <a16:creationId xmlns:a16="http://schemas.microsoft.com/office/drawing/2014/main" id="{0FA9A3EA-D9C4-D0E7-BDDC-054E86CB3A0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1400" y="2344738"/>
            <a:ext cx="4800600" cy="3949700"/>
          </a:xfr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>
            <a:extLst>
              <a:ext uri="{FF2B5EF4-FFF2-40B4-BE49-F238E27FC236}">
                <a16:creationId xmlns:a16="http://schemas.microsoft.com/office/drawing/2014/main" id="{F9EBC66D-AF85-5E37-7B18-5B00677104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157" y="914400"/>
            <a:ext cx="10734260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sz="3600" b="1" dirty="0">
                <a:latin typeface="SutonnyMJ" pitchFamily="2" charset="0"/>
              </a:rPr>
              <a:t>`yB nv‡Zi Avmbt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sz="2800" dirty="0">
                <a:latin typeface="SutonnyMJ" pitchFamily="2" charset="0"/>
              </a:rPr>
              <a:t>†ivMx nuvU‡Z bv cvi‡j Ges gv_vq ¶Z _vK‡j `yB Rb D×vi Kg©x Zv‡`i cÖ‡Z¨‡Ki GK nvZ A_©vr `yB R‡bi `yB nvZ e¨envi K‡i †ivMx‡K ¯’vbvšÍi Ki‡Z cv‡i|</a:t>
            </a:r>
            <a:endParaRPr lang="en-US" altLang="en-US" sz="2800" dirty="0">
              <a:latin typeface="SutonnyMJ" pitchFamily="2" charset="0"/>
            </a:endParaRP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504C1F0-0BFD-13B6-8C4E-ED97AC508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28600"/>
            <a:ext cx="455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b="1">
                <a:latin typeface="SutonnyMJ" pitchFamily="2" charset="0"/>
              </a:rPr>
              <a:t>`yB Rb D×viKvixi †ÿ‡Î cÖ‡hvR¨</a:t>
            </a:r>
          </a:p>
        </p:txBody>
      </p:sp>
      <p:pic>
        <p:nvPicPr>
          <p:cNvPr id="15364" name="Picture 4" descr="IMG_0786">
            <a:extLst>
              <a:ext uri="{FF2B5EF4-FFF2-40B4-BE49-F238E27FC236}">
                <a16:creationId xmlns:a16="http://schemas.microsoft.com/office/drawing/2014/main" id="{C71AFFB0-2CF2-773C-461E-C449A6F6734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4459" y="3354971"/>
            <a:ext cx="4045227" cy="1896200"/>
          </a:xfr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CD8CDC-42F5-FE5F-1256-0043CC441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704" y="2599675"/>
            <a:ext cx="5158530" cy="334392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>
            <a:extLst>
              <a:ext uri="{FF2B5EF4-FFF2-40B4-BE49-F238E27FC236}">
                <a16:creationId xmlns:a16="http://schemas.microsoft.com/office/drawing/2014/main" id="{68275D98-433F-64D3-1F1F-182F61E8E7B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546651" y="685800"/>
            <a:ext cx="10485783" cy="22098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  <a:cs typeface="SutonnyMJ" pitchFamily="2" charset="0"/>
              </a:rPr>
              <a:t>wZb nv‡Zi Avmbt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  <a:cs typeface="SutonnyMJ" pitchFamily="2" charset="0"/>
              </a:rPr>
              <a:t>†ivMxi IRb GKUz ‡ekx n‡j `yB nv‡Zi Avm‡bi ¯’‡j wZb nvZ e¨envi Ki‡Z cv‡i|</a:t>
            </a:r>
          </a:p>
        </p:txBody>
      </p:sp>
      <p:pic>
        <p:nvPicPr>
          <p:cNvPr id="16387" name="Picture 4" descr="IMG_0784">
            <a:extLst>
              <a:ext uri="{FF2B5EF4-FFF2-40B4-BE49-F238E27FC236}">
                <a16:creationId xmlns:a16="http://schemas.microsoft.com/office/drawing/2014/main" id="{A3D95F4B-5E8C-B867-0319-AF30BFC6457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2743200"/>
            <a:ext cx="4114800" cy="3276600"/>
          </a:xfrm>
          <a:noFill/>
        </p:spPr>
      </p:pic>
      <p:pic>
        <p:nvPicPr>
          <p:cNvPr id="16388" name="Picture 4" descr="IMG_0784">
            <a:extLst>
              <a:ext uri="{FF2B5EF4-FFF2-40B4-BE49-F238E27FC236}">
                <a16:creationId xmlns:a16="http://schemas.microsoft.com/office/drawing/2014/main" id="{19F6861B-78F9-1D17-5233-FF591B872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57400"/>
            <a:ext cx="3581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42277785-790B-C042-A5D2-94B36560B2EF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715617" y="609600"/>
            <a:ext cx="11131826" cy="205740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  <a:cs typeface="SutonnyMJ" pitchFamily="2" charset="0"/>
              </a:rPr>
              <a:t>Pvi nv‡Zi Avmb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altLang="en-US" dirty="0">
                <a:latin typeface="SutonnyMJ" pitchFamily="2" charset="0"/>
                <a:cs typeface="SutonnyMJ" pitchFamily="2" charset="0"/>
              </a:rPr>
              <a:t>   †ivMxi IRb A‡bK †ekx n‡j wZb nv‡Zi Avm‡bi ¯’‡j Pvi nv‡Zi Avmb e¨envi Ki‡Z cv‡i|</a:t>
            </a:r>
          </a:p>
          <a:p>
            <a:pPr eaLnBrk="1" hangingPunct="1"/>
            <a:endParaRPr lang="en-US" altLang="en-US" dirty="0"/>
          </a:p>
        </p:txBody>
      </p:sp>
      <p:pic>
        <p:nvPicPr>
          <p:cNvPr id="17411" name="Picture 4" descr="IMG_0782">
            <a:extLst>
              <a:ext uri="{FF2B5EF4-FFF2-40B4-BE49-F238E27FC236}">
                <a16:creationId xmlns:a16="http://schemas.microsoft.com/office/drawing/2014/main" id="{22CA718C-939B-3E12-161E-97E8B3E6CEA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2938" y="2113721"/>
            <a:ext cx="4572000" cy="3657600"/>
          </a:xfr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ABC80B-1807-261A-7575-E3117EB2D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505" y="1877074"/>
            <a:ext cx="5049078" cy="4185746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>
            <a:extLst>
              <a:ext uri="{FF2B5EF4-FFF2-40B4-BE49-F238E27FC236}">
                <a16:creationId xmlns:a16="http://schemas.microsoft.com/office/drawing/2014/main" id="{E14B1BB4-893B-48DD-C5EB-8D918F4CEFA5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85799" y="533400"/>
            <a:ext cx="11141765" cy="2133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  <a:cs typeface="SutonnyMJ" pitchFamily="2" charset="0"/>
              </a:rPr>
              <a:t>†dvi GÛ G¨vd&amp;U g¨v_W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pt-BR" altLang="en-US" sz="3600" b="1" dirty="0">
                <a:latin typeface="SutonnyMJ" pitchFamily="2" charset="0"/>
                <a:cs typeface="SutonnyMJ" pitchFamily="2" charset="0"/>
              </a:rPr>
              <a:t>  </a:t>
            </a:r>
            <a:r>
              <a:rPr lang="pt-BR" altLang="en-US" dirty="0">
                <a:latin typeface="SutonnyMJ" pitchFamily="2" charset="0"/>
                <a:cs typeface="SutonnyMJ" pitchFamily="2" charset="0"/>
              </a:rPr>
              <a:t>†ivMxi †c‡Ui bvox-fzox †ei n‡q Avm‡j Zv‡K e¨v‡ÛR w`‡q mv‡cvU© w`‡q `yB Rb D×vi Kg©x GKRb mvg‡b Ges GKRb wcQb †_‡K ‡ivMx‡K mv‡cvU© w`‡q ¯’vbvšÍwiZ Ki‡Z cv‡i|</a:t>
            </a:r>
            <a:endParaRPr lang="en-US" altLang="en-US" dirty="0">
              <a:latin typeface="SutonnyMJ" pitchFamily="2" charset="0"/>
              <a:cs typeface="SutonnyMJ" pitchFamily="2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</p:txBody>
      </p:sp>
      <p:pic>
        <p:nvPicPr>
          <p:cNvPr id="18435" name="Picture 4" descr="IMG_0148">
            <a:extLst>
              <a:ext uri="{FF2B5EF4-FFF2-40B4-BE49-F238E27FC236}">
                <a16:creationId xmlns:a16="http://schemas.microsoft.com/office/drawing/2014/main" id="{DE1E1648-C969-48DC-1CF9-BA193A93D43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2438400"/>
            <a:ext cx="4648200" cy="4191000"/>
          </a:xfr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DA762C0-B016-CDB8-C1FA-0785245D7AC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33599" y="228601"/>
            <a:ext cx="8491331" cy="110324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48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Riæix</a:t>
            </a:r>
            <a:r>
              <a:rPr lang="en-US" sz="48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48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D×vi</a:t>
            </a:r>
            <a:r>
              <a:rPr lang="en-US" sz="48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 </a:t>
            </a:r>
            <a:r>
              <a:rPr lang="en-US" sz="4800" b="1" dirty="0" err="1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c×wZ</a:t>
            </a:r>
            <a:endParaRPr lang="en-US" sz="4800" b="1" dirty="0">
              <a:latin typeface="SutonnyMJ" pitchFamily="2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A127DFC-D1C5-BF46-2714-ECCD5CCDE6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49895" y="1331843"/>
            <a:ext cx="9491869" cy="5029200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n-US" sz="3900" b="1" dirty="0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 </a:t>
            </a:r>
          </a:p>
          <a:p>
            <a:pPr algn="l">
              <a:defRPr/>
            </a:pPr>
            <a:r>
              <a:rPr lang="en-US" sz="3900" b="1" dirty="0" err="1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Avgiv</a:t>
            </a:r>
            <a:r>
              <a:rPr lang="en-US" sz="3900" b="1" dirty="0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 hv </a:t>
            </a:r>
            <a:r>
              <a:rPr lang="en-US" sz="3900" b="1" dirty="0" err="1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Rvbjvg</a:t>
            </a:r>
            <a:r>
              <a:rPr lang="en-US" sz="3900" b="1" dirty="0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  <a:t>-</a:t>
            </a:r>
          </a:p>
          <a:p>
            <a:pPr algn="l">
              <a:defRPr/>
            </a:pPr>
            <a:endParaRPr lang="en-US" sz="1600" b="1" dirty="0">
              <a:solidFill>
                <a:schemeClr val="tx1">
                  <a:lumMod val="50000"/>
                </a:schemeClr>
              </a:solidFill>
              <a:latin typeface="SutonnyMJ" pitchFamily="2" charset="0"/>
            </a:endParaRPr>
          </a:p>
          <a:p>
            <a:pPr algn="l">
              <a:defRPr/>
            </a:pP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1| </a:t>
            </a:r>
            <a:r>
              <a:rPr lang="pt-BR" sz="28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Riæix D×vi c×wZ mgyn KZ cÖKvi I wK wK </a:t>
            </a:r>
            <a:endParaRPr lang="en-US" sz="2800" dirty="0">
              <a:solidFill>
                <a:schemeClr val="accent4">
                  <a:lumMod val="10000"/>
                </a:schemeClr>
              </a:solidFill>
              <a:latin typeface="SutonnyMJ" pitchFamily="2" charset="0"/>
            </a:endParaRPr>
          </a:p>
          <a:p>
            <a:pPr algn="l">
              <a:defRPr/>
            </a:pP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2| </a:t>
            </a:r>
            <a:r>
              <a:rPr lang="pt-BR" sz="28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Riæix D×vi c×wZi ev¯Íe e¨envi      </a:t>
            </a:r>
          </a:p>
          <a:p>
            <a:pPr algn="l">
              <a:defRPr/>
            </a:pPr>
            <a:endParaRPr lang="pt-BR" sz="2800" dirty="0">
              <a:solidFill>
                <a:schemeClr val="accent4">
                  <a:lumMod val="10000"/>
                </a:schemeClr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sz="2800" dirty="0">
              <a:latin typeface="SutonnyMJ" pitchFamily="2" charset="0"/>
            </a:endParaRP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j0301252">
            <a:extLst>
              <a:ext uri="{FF2B5EF4-FFF2-40B4-BE49-F238E27FC236}">
                <a16:creationId xmlns:a16="http://schemas.microsoft.com/office/drawing/2014/main" id="{98AB8A81-4465-36F3-D5CB-3F75C796F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438400"/>
            <a:ext cx="4724400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8">
            <a:extLst>
              <a:ext uri="{FF2B5EF4-FFF2-40B4-BE49-F238E27FC236}">
                <a16:creationId xmlns:a16="http://schemas.microsoft.com/office/drawing/2014/main" id="{13482217-1E97-1DDF-520D-80FDFBE6B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152400"/>
            <a:ext cx="3124200" cy="2286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800" b="1">
                <a:solidFill>
                  <a:srgbClr val="663300"/>
                </a:solidFill>
                <a:latin typeface="SutonnyMJ" pitchFamily="2" charset="0"/>
              </a:rPr>
              <a:t>cÖkœ 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2322C335-0C10-C56C-2BF7-798A122F5D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3600" y="228600"/>
            <a:ext cx="7772400" cy="1736725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en-US">
                <a:latin typeface="SutonnyMJ" pitchFamily="2" charset="0"/>
              </a:rPr>
            </a:br>
            <a:endParaRPr lang="en-US" altLang="en-US">
              <a:latin typeface="SutonnyMJ" pitchFamily="2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B47109D2-413C-B375-A42F-AB66E44C65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4826" y="824949"/>
            <a:ext cx="10644810" cy="5029200"/>
          </a:xfrm>
        </p:spPr>
        <p:txBody>
          <a:bodyPr>
            <a:normAutofit fontScale="25000" lnSpcReduction="20000"/>
          </a:bodyPr>
          <a:lstStyle/>
          <a:p>
            <a:pPr algn="l" eaLnBrk="1" hangingPunct="1">
              <a:lnSpc>
                <a:spcPct val="90000"/>
              </a:lnSpc>
              <a:defRPr/>
            </a:pPr>
            <a:endParaRPr lang="en-US" altLang="en-US" sz="12800" b="1" dirty="0">
              <a:solidFill>
                <a:schemeClr val="tx1"/>
              </a:solidFill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pt-BR" sz="160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cÖv_wgK wPwKrmvi</a:t>
            </a:r>
            <a:r>
              <a:rPr lang="pt-BR" altLang="en-US" sz="1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altLang="en-US" sz="160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AšÍf©y³ welqmg~n-</a:t>
            </a:r>
          </a:p>
          <a:p>
            <a:pPr algn="l" eaLnBrk="1" hangingPunct="1">
              <a:lnSpc>
                <a:spcPct val="90000"/>
              </a:lnSpc>
              <a:defRPr/>
            </a:pPr>
            <a:endParaRPr lang="en-US" altLang="en-US" sz="1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1| K…</a:t>
            </a:r>
            <a:r>
              <a:rPr lang="en-US" altLang="en-US" sz="14400" dirty="0" err="1">
                <a:solidFill>
                  <a:schemeClr val="tx1"/>
                </a:solidFill>
                <a:latin typeface="SutonnyMJ" pitchFamily="2" charset="0"/>
              </a:rPr>
              <a:t>wÎg</a:t>
            </a: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altLang="en-US" sz="14400" dirty="0" err="1">
                <a:solidFill>
                  <a:schemeClr val="tx1"/>
                </a:solidFill>
                <a:latin typeface="SutonnyMJ" pitchFamily="2" charset="0"/>
              </a:rPr>
              <a:t>k¦vm</a:t>
            </a: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altLang="en-US" sz="14400" dirty="0" err="1">
                <a:solidFill>
                  <a:schemeClr val="tx1"/>
                </a:solidFill>
                <a:latin typeface="SutonnyMJ" pitchFamily="2" charset="0"/>
              </a:rPr>
              <a:t>cÖk¦vm</a:t>
            </a: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 </a:t>
            </a:r>
            <a:r>
              <a:rPr lang="en-US" altLang="en-US" sz="14400" dirty="0" err="1">
                <a:solidFill>
                  <a:schemeClr val="tx1"/>
                </a:solidFill>
                <a:latin typeface="SutonnyMJ" pitchFamily="2" charset="0"/>
              </a:rPr>
              <a:t>c×wZ</a:t>
            </a:r>
            <a:endParaRPr lang="en-US" altLang="en-US" sz="14400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2| </a:t>
            </a:r>
            <a:r>
              <a:rPr lang="en-US" altLang="en-US" sz="14400" dirty="0">
                <a:solidFill>
                  <a:schemeClr val="tx1"/>
                </a:solidFill>
                <a:latin typeface="Times New Roman" panose="02020603050405020304" pitchFamily="18" charset="0"/>
              </a:rPr>
              <a:t>Cardio Pulmonary Resuscitation (C P R)</a:t>
            </a:r>
          </a:p>
          <a:p>
            <a:pPr algn="l"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3| </a:t>
            </a:r>
            <a:r>
              <a:rPr lang="en-US" altLang="en-US" sz="14400" dirty="0" err="1">
                <a:latin typeface="SutonnyMJ" pitchFamily="2" charset="0"/>
              </a:rPr>
              <a:t>ÿZ</a:t>
            </a:r>
            <a:r>
              <a:rPr lang="en-US" altLang="en-US" sz="14400" dirty="0">
                <a:latin typeface="SutonnyMJ" pitchFamily="2" charset="0"/>
              </a:rPr>
              <a:t> (</a:t>
            </a:r>
            <a:r>
              <a:rPr lang="en-US" alt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Wound)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Ges</a:t>
            </a:r>
            <a:r>
              <a:rPr lang="en-US" altLang="en-US" sz="14400" dirty="0">
                <a:latin typeface="SutonnyMJ" pitchFamily="2" charset="0"/>
                <a:cs typeface="SutonnyMJ" pitchFamily="2" charset="0"/>
              </a:rPr>
              <a:t> Gi</a:t>
            </a:r>
            <a:r>
              <a:rPr lang="en-US" alt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wPwKrmv</a:t>
            </a:r>
            <a:endParaRPr lang="en-US" altLang="en-US" sz="14400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l"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4| </a:t>
            </a:r>
            <a:r>
              <a:rPr lang="en-US" altLang="en-US" sz="14400" dirty="0">
                <a:latin typeface="SutonnyMJ" pitchFamily="2" charset="0"/>
              </a:rPr>
              <a:t>nvofv½v (</a:t>
            </a:r>
            <a:r>
              <a:rPr lang="en-US" altLang="en-US" sz="14400" dirty="0">
                <a:latin typeface="Times New Roman" panose="02020603050405020304" pitchFamily="18" charset="0"/>
              </a:rPr>
              <a:t>Fracture</a:t>
            </a:r>
            <a:r>
              <a:rPr lang="en-US" altLang="en-US" sz="14400" dirty="0">
                <a:latin typeface="SutonnyMJ" pitchFamily="2" charset="0"/>
              </a:rPr>
              <a:t>) I </a:t>
            </a:r>
            <a:r>
              <a:rPr lang="en-US" altLang="en-US" sz="14400" dirty="0" err="1">
                <a:latin typeface="SutonnyMJ" pitchFamily="2" charset="0"/>
              </a:rPr>
              <a:t>wPwKrmv</a:t>
            </a:r>
            <a:endParaRPr lang="en-US" altLang="en-US" sz="1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en-US" altLang="en-US" sz="14400" dirty="0">
                <a:solidFill>
                  <a:schemeClr val="tx1"/>
                </a:solidFill>
                <a:latin typeface="SutonnyMJ" pitchFamily="2" charset="0"/>
              </a:rPr>
              <a:t>5|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cy‡ou</a:t>
            </a:r>
            <a:r>
              <a:rPr lang="en-US" altLang="en-US" sz="144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hvIqv</a:t>
            </a:r>
            <a:r>
              <a:rPr lang="en-US" altLang="en-US" sz="14400" dirty="0">
                <a:latin typeface="SutonnyMJ" pitchFamily="2" charset="0"/>
                <a:cs typeface="SutonnyMJ" pitchFamily="2" charset="0"/>
              </a:rPr>
              <a:t> I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Sjmv‡bv</a:t>
            </a:r>
            <a:r>
              <a:rPr lang="en-US" altLang="en-US" sz="14400" dirty="0">
                <a:latin typeface="SutonnyMJ" pitchFamily="2" charset="0"/>
                <a:cs typeface="SutonnyMJ" pitchFamily="2" charset="0"/>
              </a:rPr>
              <a:t> ¶Z </a:t>
            </a:r>
            <a:r>
              <a:rPr lang="en-US" altLang="en-US" sz="14400" dirty="0"/>
              <a:t>(Burns and Scalds) </a:t>
            </a:r>
            <a:r>
              <a:rPr lang="en-US" altLang="en-US" sz="14400" dirty="0" err="1">
                <a:latin typeface="SutonnyMJ" pitchFamily="2" charset="0"/>
                <a:cs typeface="SutonnyMJ" pitchFamily="2" charset="0"/>
              </a:rPr>
              <a:t>wPwKrmv</a:t>
            </a:r>
            <a:endParaRPr lang="en-US" altLang="en-US" sz="14400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l">
              <a:defRPr/>
            </a:pPr>
            <a:endParaRPr lang="en-US" altLang="en-US" sz="2800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SutonnyMJ" pitchFamily="2" charset="0"/>
            </a:endParaRPr>
          </a:p>
          <a:p>
            <a:pPr algn="l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b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l">
              <a:defRPr/>
            </a:pPr>
            <a:endParaRPr lang="en-US" alt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l">
              <a:defRPr/>
            </a:pPr>
            <a:endParaRPr lang="en-US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800" dirty="0">
                <a:solidFill>
                  <a:schemeClr val="tx1"/>
                </a:solidFill>
              </a:rPr>
              <a:t> </a:t>
            </a:r>
          </a:p>
          <a:p>
            <a:pPr>
              <a:defRPr/>
            </a:pPr>
            <a:endParaRPr lang="en-US" altLang="en-US" sz="2800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pt-BR" altLang="en-US" sz="2800" dirty="0">
              <a:solidFill>
                <a:schemeClr val="tx1"/>
              </a:solidFill>
              <a:latin typeface="SutonnyMJ" pitchFamily="2" charset="0"/>
            </a:endParaRPr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01BDA0A3-1212-D71F-ACDD-841FDEFD188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4400" y="1905000"/>
            <a:ext cx="9906000" cy="4343400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pt-BR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†Kvb `yN©Ubv msNwUZ nIqvi ci cÖv_wgKfv‡e †h Ávb ev `¶Zvi wfwË‡Z nZvnZ e¨w³‡`i Avn‡Zi aib wPwýZ K‡i me©cÖ_g  †h ¯^v¯’¨ †mev cÖ`vb Kiv nq Zv‡K </a:t>
            </a:r>
            <a:r>
              <a:rPr lang="pt-BR" sz="40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cÖv_wgK wPwKrmv </a:t>
            </a:r>
            <a:r>
              <a:rPr lang="pt-BR" sz="4000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e‡j| myZivs </a:t>
            </a:r>
            <a:r>
              <a:rPr lang="pt-BR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†Kvb AvnZ ev Amyy¯’ e¨vw³‡K Wv³v‡ii wbKU ev nvmcvZv‡j †cÖi‡Yi c~‡e©  ZvrÿwbKfv‡e Ae¯’vi AebwZ †ivaK‡í cybiæ×v‡ii j‡ÿ¨ M„nxZ e¨e¯’v n‡”Q </a:t>
            </a:r>
            <a:r>
              <a:rPr lang="pt-BR" sz="40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cÖv_wgK wPwKrmv</a:t>
            </a:r>
            <a:r>
              <a:rPr lang="pt-BR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1757D1-E088-183D-1D58-BE016BE8CFDA}"/>
              </a:ext>
            </a:extLst>
          </p:cNvPr>
          <p:cNvSpPr txBox="1"/>
          <p:nvPr/>
        </p:nvSpPr>
        <p:spPr>
          <a:xfrm>
            <a:off x="3049588" y="609600"/>
            <a:ext cx="609282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4400" b="1" dirty="0">
                <a:solidFill>
                  <a:schemeClr val="accent4">
                    <a:lumMod val="10000"/>
                  </a:schemeClr>
                </a:solidFill>
                <a:latin typeface="SutonnyMJ" pitchFamily="2" charset="0"/>
              </a:rPr>
              <a:t>cÖv_wgK wPwKrmv</a:t>
            </a:r>
            <a:endParaRPr lang="en-US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53B8B3-236E-AB53-5635-752FC6BE17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2638667"/>
              </p:ext>
            </p:extLst>
          </p:nvPr>
        </p:nvGraphicFramePr>
        <p:xfrm>
          <a:off x="2428459" y="533400"/>
          <a:ext cx="6096000" cy="590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0F5BA9F9-2449-90AB-D0FE-D491E452BFC7}"/>
              </a:ext>
            </a:extLst>
          </p:cNvPr>
          <p:cNvSpPr txBox="1">
            <a:spLocks/>
          </p:cNvSpPr>
          <p:nvPr/>
        </p:nvSpPr>
        <p:spPr bwMode="auto">
          <a:xfrm>
            <a:off x="8172034" y="419100"/>
            <a:ext cx="21526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latin typeface="SutonnyMJ" pitchFamily="2" charset="0"/>
                <a:cs typeface="SutonnyMJ" pitchFamily="2" charset="0"/>
              </a:rPr>
              <a:t>ÒGÕÕ †kÖbx</a:t>
            </a:r>
            <a:endParaRPr lang="en-US" altLang="en-US" sz="4400"/>
          </a:p>
        </p:txBody>
      </p:sp>
      <p:pic>
        <p:nvPicPr>
          <p:cNvPr id="8" name="Picture 2" descr="C:\Users\User\Desktop\wound\wood fire.jpg">
            <a:extLst>
              <a:ext uri="{FF2B5EF4-FFF2-40B4-BE49-F238E27FC236}">
                <a16:creationId xmlns:a16="http://schemas.microsoft.com/office/drawing/2014/main" id="{E71E2D86-3DF6-3A28-B9DB-8A3048C0B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259" y="1524000"/>
            <a:ext cx="2362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User\Desktop\wound\paper fire.jpg">
            <a:extLst>
              <a:ext uri="{FF2B5EF4-FFF2-40B4-BE49-F238E27FC236}">
                <a16:creationId xmlns:a16="http://schemas.microsoft.com/office/drawing/2014/main" id="{938F9CAD-D9E2-C11B-2D97-4B6010648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72175" y="3574027"/>
            <a:ext cx="2490107" cy="2286000"/>
          </a:xfrm>
          <a:prstGeom prst="round2DiagRect">
            <a:avLst>
              <a:gd name="adj1" fmla="val 45699"/>
              <a:gd name="adj2" fmla="val 0"/>
            </a:avLst>
          </a:prstGeom>
          <a:noFill/>
        </p:spPr>
      </p:pic>
    </p:spTree>
    <p:extLst>
      <p:ext uri="{BB962C8B-B14F-4D97-AF65-F5344CB8AC3E}">
        <p14:creationId xmlns:p14="http://schemas.microsoft.com/office/powerpoint/2010/main" val="40775007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D562C475-FCCE-8D6A-3C50-F4D9EE256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81150"/>
            <a:ext cx="8915400" cy="4433888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s-ES" altLang="en-US" sz="2800" dirty="0">
                <a:solidFill>
                  <a:srgbClr val="FFFF00"/>
                </a:solidFill>
                <a:latin typeface="SutonnyMJ" pitchFamily="2" charset="0"/>
              </a:rPr>
              <a:t>    </a:t>
            </a:r>
            <a:r>
              <a:rPr lang="es-ES" altLang="en-US" sz="2800" b="1" dirty="0">
                <a:solidFill>
                  <a:srgbClr val="FFFF00"/>
                </a:solidFill>
                <a:latin typeface="SutonnyMJ" pitchFamily="2" charset="0"/>
              </a:rPr>
              <a:t> </a:t>
            </a:r>
            <a:r>
              <a:rPr lang="es-ES" altLang="en-US" sz="2800" b="1" dirty="0">
                <a:latin typeface="BorakGMJ"/>
                <a:ea typeface="BorakGMJ"/>
                <a:cs typeface="BorakGMJ"/>
              </a:rPr>
              <a:t>◊ </a:t>
            </a:r>
            <a:r>
              <a:rPr lang="es-ES" altLang="en-US" sz="2800" b="1" dirty="0">
                <a:latin typeface="SutonnyMJ" pitchFamily="2" charset="0"/>
              </a:rPr>
              <a:t>†</a:t>
            </a:r>
            <a:r>
              <a:rPr lang="es-ES" altLang="en-US" sz="2800" b="1" dirty="0" err="1">
                <a:latin typeface="SutonnyMJ" pitchFamily="2" charset="0"/>
              </a:rPr>
              <a:t>ivMxi</a:t>
            </a:r>
            <a:r>
              <a:rPr lang="es-ES" altLang="en-US" sz="2800" b="1" dirty="0">
                <a:latin typeface="SutonnyMJ" pitchFamily="2" charset="0"/>
              </a:rPr>
              <a:t>  </a:t>
            </a:r>
            <a:r>
              <a:rPr lang="es-ES" altLang="en-US" sz="2800" b="1" dirty="0" err="1">
                <a:latin typeface="SutonnyMJ" pitchFamily="2" charset="0"/>
              </a:rPr>
              <a:t>Rxeb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i¶v</a:t>
            </a:r>
            <a:endParaRPr lang="es-ES" altLang="en-US" sz="28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s-ES" altLang="en-US" sz="2800" dirty="0">
                <a:latin typeface="SutonnyMJ" pitchFamily="2" charset="0"/>
              </a:rPr>
              <a:t>     </a:t>
            </a:r>
            <a:r>
              <a:rPr lang="es-ES" altLang="en-US" sz="2800" dirty="0">
                <a:latin typeface="BorakGMJ"/>
                <a:ea typeface="BorakGMJ"/>
                <a:cs typeface="BorakGMJ"/>
              </a:rPr>
              <a:t>◊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b="1" dirty="0">
                <a:latin typeface="SutonnyMJ" pitchFamily="2" charset="0"/>
              </a:rPr>
              <a:t>†</a:t>
            </a:r>
            <a:r>
              <a:rPr lang="es-ES" altLang="en-US" sz="2800" b="1" dirty="0" err="1">
                <a:latin typeface="SutonnyMJ" pitchFamily="2" charset="0"/>
              </a:rPr>
              <a:t>ivMxi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Ae</a:t>
            </a:r>
            <a:r>
              <a:rPr lang="es-ES" altLang="en-US" sz="2800" b="1" dirty="0">
                <a:latin typeface="SutonnyMJ" pitchFamily="2" charset="0"/>
              </a:rPr>
              <a:t>¯’vi </a:t>
            </a:r>
            <a:r>
              <a:rPr lang="es-ES" altLang="en-US" sz="2800" b="1" dirty="0" err="1">
                <a:latin typeface="SutonnyMJ" pitchFamily="2" charset="0"/>
              </a:rPr>
              <a:t>AebwZ</a:t>
            </a:r>
            <a:r>
              <a:rPr lang="es-ES" altLang="en-US" sz="2800" b="1" dirty="0">
                <a:latin typeface="SutonnyMJ" pitchFamily="2" charset="0"/>
              </a:rPr>
              <a:t> †</a:t>
            </a:r>
            <a:r>
              <a:rPr lang="es-ES" altLang="en-US" sz="2800" b="1" dirty="0" err="1">
                <a:latin typeface="SutonnyMJ" pitchFamily="2" charset="0"/>
              </a:rPr>
              <a:t>iva</a:t>
            </a:r>
            <a:endParaRPr lang="es-ES" altLang="en-US" sz="2800" b="1" dirty="0">
              <a:latin typeface="SutonnyMJ" pitchFamily="2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s-ES" altLang="en-US" sz="2800" b="1" dirty="0">
                <a:latin typeface="SutonnyMJ" pitchFamily="2" charset="0"/>
              </a:rPr>
              <a:t>     </a:t>
            </a:r>
            <a:r>
              <a:rPr lang="es-ES" altLang="en-US" sz="2800" b="1" dirty="0">
                <a:latin typeface="BorakGMJ"/>
                <a:ea typeface="BorakGMJ"/>
                <a:cs typeface="BorakGMJ"/>
              </a:rPr>
              <a:t>◊ </a:t>
            </a:r>
            <a:r>
              <a:rPr lang="es-ES" altLang="en-US" sz="2800" b="1" dirty="0">
                <a:latin typeface="SutonnyMJ" pitchFamily="2" charset="0"/>
              </a:rPr>
              <a:t>‡</a:t>
            </a:r>
            <a:r>
              <a:rPr lang="es-ES" altLang="en-US" sz="2800" b="1" dirty="0" err="1">
                <a:latin typeface="SutonnyMJ" pitchFamily="2" charset="0"/>
              </a:rPr>
              <a:t>ivMxi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Av‡ivM</a:t>
            </a:r>
            <a:r>
              <a:rPr lang="es-ES" altLang="en-US" sz="2800" b="1" dirty="0">
                <a:latin typeface="SutonnyMJ" pitchFamily="2" charset="0"/>
              </a:rPr>
              <a:t>¨ </a:t>
            </a:r>
            <a:r>
              <a:rPr lang="es-ES" altLang="en-US" sz="2800" b="1" dirty="0" err="1">
                <a:latin typeface="SutonnyMJ" pitchFamily="2" charset="0"/>
              </a:rPr>
              <a:t>jv‡f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mnvqZv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Kiv</a:t>
            </a:r>
            <a:endParaRPr lang="es-ES" altLang="en-US" sz="2800" b="1" dirty="0">
              <a:latin typeface="SutonnyMJ" pitchFamily="2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s-ES" altLang="en-US" sz="2800" dirty="0">
              <a:latin typeface="SutonnyMJ" pitchFamily="2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s-ES" altLang="en-US" sz="2800" b="1" dirty="0">
                <a:latin typeface="SutonnyMJ" pitchFamily="2" charset="0"/>
              </a:rPr>
              <a:t>3wU †</a:t>
            </a:r>
            <a:r>
              <a:rPr lang="es-ES" altLang="en-US" sz="2800" b="1" dirty="0" err="1">
                <a:latin typeface="SutonnyMJ" pitchFamily="2" charset="0"/>
              </a:rPr>
              <a:t>ÿ‡Î</a:t>
            </a:r>
            <a:r>
              <a:rPr lang="es-ES" altLang="en-US" sz="2800" b="1" dirty="0">
                <a:latin typeface="SutonnyMJ" pitchFamily="2" charset="0"/>
              </a:rPr>
              <a:t> †</a:t>
            </a:r>
            <a:r>
              <a:rPr lang="es-ES" altLang="en-US" sz="2800" b="1" dirty="0" err="1">
                <a:latin typeface="SutonnyMJ" pitchFamily="2" charset="0"/>
              </a:rPr>
              <a:t>ivMxi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Rxeb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wecbœ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n‡Z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cv‡i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/>
              <a:t>(</a:t>
            </a:r>
            <a:r>
              <a:rPr lang="es-ES" altLang="en-US" sz="2800" b="1" dirty="0" err="1"/>
              <a:t>Life</a:t>
            </a:r>
            <a:r>
              <a:rPr lang="es-ES" altLang="en-US" sz="2800" b="1" dirty="0"/>
              <a:t> </a:t>
            </a:r>
            <a:r>
              <a:rPr lang="es-ES" altLang="en-US" sz="2800" b="1" dirty="0" err="1"/>
              <a:t>threatening</a:t>
            </a:r>
            <a:r>
              <a:rPr lang="es-ES" altLang="en-US" sz="2800" b="1" dirty="0"/>
              <a:t> </a:t>
            </a:r>
            <a:r>
              <a:rPr lang="es-ES" altLang="en-US" sz="2800" b="1" dirty="0" err="1"/>
              <a:t>problem</a:t>
            </a:r>
            <a:r>
              <a:rPr lang="es-ES" altLang="en-US" sz="2800" b="1" dirty="0"/>
              <a:t>)</a:t>
            </a:r>
            <a:r>
              <a:rPr lang="es-ES" altLang="en-US" sz="2800" b="1" dirty="0">
                <a:latin typeface="SutonnyMJ" pitchFamily="2" charset="0"/>
              </a:rPr>
              <a:t> -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s-ES" altLang="en-US" sz="2800" b="1" dirty="0">
                <a:latin typeface="SutonnyMJ" pitchFamily="2" charset="0"/>
              </a:rPr>
              <a:t> i³cvZ </a:t>
            </a:r>
            <a:r>
              <a:rPr lang="es-ES" altLang="en-US" sz="2800" b="1" dirty="0">
                <a:solidFill>
                  <a:srgbClr val="FF0000"/>
                </a:solidFill>
                <a:latin typeface="SutonnyMJ" pitchFamily="2" charset="0"/>
              </a:rPr>
              <a:t>(i³cv‡Zi †</a:t>
            </a:r>
            <a:r>
              <a:rPr lang="es-ES" altLang="en-US" sz="2800" b="1" dirty="0" err="1">
                <a:solidFill>
                  <a:srgbClr val="FF0000"/>
                </a:solidFill>
                <a:latin typeface="SutonnyMJ" pitchFamily="2" charset="0"/>
              </a:rPr>
              <a:t>ÿ‡Î</a:t>
            </a:r>
            <a:r>
              <a:rPr lang="es-ES" altLang="en-US" sz="2800" b="1" dirty="0">
                <a:solidFill>
                  <a:srgbClr val="FF0000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FF0000"/>
                </a:solidFill>
                <a:latin typeface="SutonnyMJ" pitchFamily="2" charset="0"/>
              </a:rPr>
              <a:t>cÖwZwU</a:t>
            </a:r>
            <a:r>
              <a:rPr lang="es-ES" altLang="en-US" sz="2800" b="1" dirty="0">
                <a:solidFill>
                  <a:srgbClr val="FF0000"/>
                </a:solidFill>
                <a:latin typeface="SutonnyMJ" pitchFamily="2" charset="0"/>
              </a:rPr>
              <a:t> i³we›`y </a:t>
            </a:r>
            <a:r>
              <a:rPr lang="es-ES" altLang="en-US" sz="2800" b="1" dirty="0" err="1">
                <a:solidFill>
                  <a:srgbClr val="FF0000"/>
                </a:solidFill>
                <a:latin typeface="SutonnyMJ" pitchFamily="2" charset="0"/>
              </a:rPr>
              <a:t>g~j¨evb</a:t>
            </a:r>
            <a:r>
              <a:rPr lang="es-ES" altLang="en-US" sz="2800" b="1" dirty="0">
                <a:solidFill>
                  <a:srgbClr val="FF0000"/>
                </a:solidFill>
                <a:latin typeface="SutonnyMJ" pitchFamily="2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k¦vm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wµqv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eÜ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(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k¦vm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e‡Üi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†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ÿ‡Î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cÖwZwU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†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m‡KÛ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E46C0A"/>
                </a:solidFill>
                <a:latin typeface="SutonnyMJ" pitchFamily="2" charset="0"/>
              </a:rPr>
              <a:t>g~j¨evb</a:t>
            </a:r>
            <a:r>
              <a:rPr lang="es-ES" altLang="en-US" sz="2800" b="1" dirty="0">
                <a:solidFill>
                  <a:srgbClr val="E46C0A"/>
                </a:solidFill>
                <a:latin typeface="SutonnyMJ" pitchFamily="2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kK</a:t>
            </a:r>
            <a:r>
              <a:rPr lang="es-ES" altLang="en-US" sz="2800" b="1" dirty="0">
                <a:latin typeface="SutonnyMJ" pitchFamily="2" charset="0"/>
              </a:rPr>
              <a:t>  </a:t>
            </a:r>
            <a:r>
              <a:rPr lang="es-ES" altLang="en-US" sz="2800" b="1" dirty="0" err="1">
                <a:latin typeface="SutonnyMJ" pitchFamily="2" charset="0"/>
              </a:rPr>
              <a:t>ev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A‰PZb</a:t>
            </a:r>
            <a:r>
              <a:rPr lang="es-ES" altLang="en-US" sz="2800" b="1" dirty="0">
                <a:latin typeface="SutonnyMJ" pitchFamily="2" charset="0"/>
              </a:rPr>
              <a:t>¨ </a:t>
            </a:r>
            <a:r>
              <a:rPr lang="es-ES" altLang="en-US" sz="2800" b="1" dirty="0" err="1">
                <a:latin typeface="SutonnyMJ" pitchFamily="2" charset="0"/>
              </a:rPr>
              <a:t>Ae</a:t>
            </a:r>
            <a:r>
              <a:rPr lang="es-ES" altLang="en-US" sz="2800" b="1" dirty="0">
                <a:latin typeface="SutonnyMJ" pitchFamily="2" charset="0"/>
              </a:rPr>
              <a:t>¯’v 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(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k‡Ki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 †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cQ‡b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g„Z¨y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avIqv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 </a:t>
            </a:r>
            <a:r>
              <a:rPr lang="es-ES" altLang="en-US" sz="2800" b="1" dirty="0" err="1">
                <a:solidFill>
                  <a:srgbClr val="FF0066"/>
                </a:solidFill>
                <a:latin typeface="SutonnyMJ" pitchFamily="2" charset="0"/>
              </a:rPr>
              <a:t>K‡i</a:t>
            </a:r>
            <a:r>
              <a:rPr lang="es-ES" altLang="en-US" sz="2800" b="1" dirty="0">
                <a:solidFill>
                  <a:srgbClr val="FF0066"/>
                </a:solidFill>
                <a:latin typeface="SutonnyMJ" pitchFamily="2" charset="0"/>
              </a:rPr>
              <a:t>)</a:t>
            </a:r>
            <a:r>
              <a:rPr lang="es-ES" altLang="en-US" sz="2800" b="1" dirty="0">
                <a:latin typeface="SutonnyMJ" pitchFamily="2" charset="0"/>
              </a:rPr>
              <a:t> ]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s-ES" altLang="en-US" sz="2800" b="1" dirty="0">
                <a:latin typeface="SutonnyMJ" pitchFamily="2" charset="0"/>
              </a:rPr>
              <a:t>       </a:t>
            </a:r>
            <a:endParaRPr lang="en-US" altLang="en-US"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99F2CE-D747-A5DF-C98E-90480F883754}"/>
              </a:ext>
            </a:extLst>
          </p:cNvPr>
          <p:cNvSpPr/>
          <p:nvPr/>
        </p:nvSpPr>
        <p:spPr>
          <a:xfrm>
            <a:off x="2247900" y="381000"/>
            <a:ext cx="7810500" cy="646113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>
            <a:spAutoFit/>
          </a:bodyPr>
          <a:lstStyle/>
          <a:p>
            <a:pPr lvl="1" algn="ctr" eaLnBrk="1" hangingPunct="1">
              <a:defRPr/>
            </a:pPr>
            <a:r>
              <a:rPr lang="pt-BR" sz="3600" b="1" dirty="0">
                <a:solidFill>
                  <a:schemeClr val="bg1"/>
                </a:solidFill>
                <a:latin typeface="SutonnyMJ" pitchFamily="2" charset="0"/>
              </a:rPr>
              <a:t>cÖv_wgK wPwKrmvi </a:t>
            </a:r>
            <a:r>
              <a:rPr lang="pt-BR" sz="36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jÿ¨ I </a:t>
            </a:r>
            <a:r>
              <a:rPr lang="en-US" altLang="en-US" sz="3600" b="1" dirty="0" err="1">
                <a:solidFill>
                  <a:schemeClr val="bg1"/>
                </a:solidFill>
                <a:latin typeface="SutonnyMJ" pitchFamily="2" charset="0"/>
              </a:rPr>
              <a:t>D‡Ïk</a:t>
            </a:r>
            <a:r>
              <a:rPr lang="en-US" altLang="en-US" sz="3600" b="1" dirty="0">
                <a:solidFill>
                  <a:schemeClr val="bg1"/>
                </a:solidFill>
                <a:latin typeface="SutonnyMJ" pitchFamily="2" charset="0"/>
              </a:rPr>
              <a:t>¨ t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18155729-5186-0714-5356-8B03946D2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57200"/>
            <a:ext cx="11049000" cy="5562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s-ES" altLang="en-US" sz="3600" b="1" dirty="0" err="1">
                <a:latin typeface="SutonnyMJ" pitchFamily="2" charset="0"/>
              </a:rPr>
              <a:t>cÖv_wgK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wPwKrm‡Ki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KiYxq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KvR</a:t>
            </a:r>
            <a:r>
              <a:rPr lang="es-ES" altLang="en-US" sz="3600" b="1" dirty="0">
                <a:latin typeface="SutonnyMJ" pitchFamily="2" charset="0"/>
              </a:rPr>
              <a:t> t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n-US" sz="36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 err="1">
                <a:latin typeface="SutonnyMJ" pitchFamily="2" charset="0"/>
              </a:rPr>
              <a:t>wK</a:t>
            </a:r>
            <a:r>
              <a:rPr lang="es-ES" altLang="en-US" sz="2400" dirty="0">
                <a:latin typeface="SutonnyMJ" pitchFamily="2" charset="0"/>
              </a:rPr>
              <a:t> N‡U‡Q </a:t>
            </a:r>
            <a:r>
              <a:rPr lang="es-ES" altLang="en-US" sz="2400" dirty="0" err="1">
                <a:latin typeface="SutonnyMJ" pitchFamily="2" charset="0"/>
              </a:rPr>
              <a:t>Ly‡uR</a:t>
            </a:r>
            <a:r>
              <a:rPr lang="es-ES" altLang="en-US" sz="2400" dirty="0">
                <a:latin typeface="SutonnyMJ" pitchFamily="2" charset="0"/>
              </a:rPr>
              <a:t> †</a:t>
            </a:r>
            <a:r>
              <a:rPr lang="es-ES" altLang="en-US" sz="2400" dirty="0" err="1">
                <a:latin typeface="SutonnyMJ" pitchFamily="2" charset="0"/>
              </a:rPr>
              <a:t>ei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|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es-ES" altLang="en-US" sz="20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>
                <a:latin typeface="SutonnyMJ" pitchFamily="2" charset="0"/>
              </a:rPr>
              <a:t>†h †</a:t>
            </a:r>
            <a:r>
              <a:rPr lang="es-ES" altLang="en-US" sz="2400" dirty="0" err="1">
                <a:latin typeface="SutonnyMJ" pitchFamily="2" charset="0"/>
              </a:rPr>
              <a:t>Kvb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wec`vc</a:t>
            </a:r>
            <a:r>
              <a:rPr lang="es-ES" altLang="en-US" sz="2400" dirty="0">
                <a:latin typeface="SutonnyMJ" pitchFamily="2" charset="0"/>
              </a:rPr>
              <a:t>` †_‡K </a:t>
            </a:r>
            <a:r>
              <a:rPr lang="es-ES" altLang="en-US" sz="2400" dirty="0" err="1">
                <a:latin typeface="SutonnyMJ" pitchFamily="2" charset="0"/>
              </a:rPr>
              <a:t>mveavb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nIqv</a:t>
            </a:r>
            <a:r>
              <a:rPr lang="es-ES" altLang="en-US" sz="2400" dirty="0">
                <a:latin typeface="SutonnyMJ" pitchFamily="2" charset="0"/>
              </a:rPr>
              <a:t> Ges </a:t>
            </a:r>
            <a:r>
              <a:rPr lang="es-ES" altLang="en-US" sz="2400" dirty="0" err="1">
                <a:latin typeface="SutonnyMJ" pitchFamily="2" charset="0"/>
              </a:rPr>
              <a:t>G‡`i</a:t>
            </a:r>
            <a:r>
              <a:rPr lang="es-ES" altLang="en-US" sz="2400" dirty="0">
                <a:latin typeface="SutonnyMJ" pitchFamily="2" charset="0"/>
              </a:rPr>
              <a:t> ‡</a:t>
            </a:r>
            <a:r>
              <a:rPr lang="es-ES" altLang="en-US" sz="2400" dirty="0" err="1">
                <a:latin typeface="SutonnyMJ" pitchFamily="2" charset="0"/>
              </a:rPr>
              <a:t>gvKv‡ejvq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mwVK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e¨e</a:t>
            </a:r>
            <a:r>
              <a:rPr lang="es-ES" altLang="en-US" sz="2400" dirty="0">
                <a:latin typeface="SutonnyMJ" pitchFamily="2" charset="0"/>
              </a:rPr>
              <a:t>¯’v </a:t>
            </a:r>
            <a:r>
              <a:rPr lang="es-ES" altLang="en-US" sz="2400" dirty="0" err="1">
                <a:latin typeface="SutonnyMJ" pitchFamily="2" charset="0"/>
              </a:rPr>
              <a:t>MÖnY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|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es-ES" altLang="en-US" sz="20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>
                <a:latin typeface="SutonnyMJ" pitchFamily="2" charset="0"/>
              </a:rPr>
              <a:t>†</a:t>
            </a:r>
            <a:r>
              <a:rPr lang="es-ES" altLang="en-US" sz="2400" dirty="0" err="1">
                <a:latin typeface="SutonnyMJ" pitchFamily="2" charset="0"/>
              </a:rPr>
              <a:t>ivMxi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RLg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ev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Ae</a:t>
            </a:r>
            <a:r>
              <a:rPr lang="es-ES" altLang="en-US" sz="2400" dirty="0">
                <a:latin typeface="SutonnyMJ" pitchFamily="2" charset="0"/>
              </a:rPr>
              <a:t>¯’vi </a:t>
            </a:r>
            <a:r>
              <a:rPr lang="es-ES" altLang="en-US" sz="2400" dirty="0" err="1">
                <a:latin typeface="SutonnyMJ" pitchFamily="2" charset="0"/>
              </a:rPr>
              <a:t>mv</a:t>
            </a:r>
            <a:r>
              <a:rPr lang="es-ES" altLang="en-US" sz="2400" dirty="0">
                <a:latin typeface="SutonnyMJ" pitchFamily="2" charset="0"/>
              </a:rPr>
              <a:t>‡_ </a:t>
            </a:r>
            <a:r>
              <a:rPr lang="es-ES" altLang="en-US" sz="2400" dirty="0" err="1">
                <a:latin typeface="SutonnyMJ" pitchFamily="2" charset="0"/>
              </a:rPr>
              <a:t>kvšÍfv‡e</a:t>
            </a:r>
            <a:r>
              <a:rPr lang="es-ES" altLang="en-US" sz="2400" dirty="0">
                <a:latin typeface="SutonnyMJ" pitchFamily="2" charset="0"/>
              </a:rPr>
              <a:t> Ges `¶</a:t>
            </a:r>
            <a:r>
              <a:rPr lang="es-ES" altLang="en-US" sz="2400" dirty="0" err="1">
                <a:latin typeface="SutonnyMJ" pitchFamily="2" charset="0"/>
              </a:rPr>
              <a:t>fv‡e</a:t>
            </a:r>
            <a:r>
              <a:rPr lang="es-ES" altLang="en-US" sz="2400" dirty="0">
                <a:latin typeface="SutonnyMJ" pitchFamily="2" charset="0"/>
              </a:rPr>
              <a:t> †</a:t>
            </a:r>
            <a:r>
              <a:rPr lang="es-ES" altLang="en-US" sz="2400" dirty="0" err="1">
                <a:latin typeface="SutonnyMJ" pitchFamily="2" charset="0"/>
              </a:rPr>
              <a:t>gvKv‡ejv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|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es-ES" altLang="en-US" sz="20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 err="1">
                <a:latin typeface="SutonnyMJ" pitchFamily="2" charset="0"/>
              </a:rPr>
              <a:t>Avn‡Zi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h‡Zœi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cieZx</a:t>
            </a:r>
            <a:r>
              <a:rPr lang="es-ES" altLang="en-US" sz="2400" dirty="0">
                <a:latin typeface="SutonnyMJ" pitchFamily="2" charset="0"/>
              </a:rPr>
              <a:t>© </a:t>
            </a:r>
            <a:r>
              <a:rPr lang="es-ES" altLang="en-US" sz="2400" dirty="0" err="1">
                <a:latin typeface="SutonnyMJ" pitchFamily="2" charset="0"/>
              </a:rPr>
              <a:t>ch©v‡q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e¨e</a:t>
            </a:r>
            <a:r>
              <a:rPr lang="es-ES" altLang="en-US" sz="2400" dirty="0">
                <a:latin typeface="SutonnyMJ" pitchFamily="2" charset="0"/>
              </a:rPr>
              <a:t>¯’v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 A_©</a:t>
            </a:r>
            <a:r>
              <a:rPr lang="es-ES" altLang="en-US" sz="2400" dirty="0" err="1">
                <a:latin typeface="SutonnyMJ" pitchFamily="2" charset="0"/>
              </a:rPr>
              <a:t>vr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AvnZ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hv‡Z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wb‡R‡K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m¤ú~Y©fv‡e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Dcjwä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Ki‡Z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cv‡i</a:t>
            </a:r>
            <a:r>
              <a:rPr lang="es-ES" altLang="en-US" sz="2400" dirty="0">
                <a:latin typeface="SutonnyMJ" pitchFamily="2" charset="0"/>
              </a:rPr>
              <a:t> †m </a:t>
            </a:r>
            <a:r>
              <a:rPr lang="es-ES" altLang="en-US" sz="2400" dirty="0" err="1">
                <a:latin typeface="SutonnyMJ" pitchFamily="2" charset="0"/>
              </a:rPr>
              <a:t>e¨vcv‡i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wbwðZ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nIqv</a:t>
            </a:r>
            <a:r>
              <a:rPr lang="es-ES" altLang="en-US" sz="2400" dirty="0">
                <a:latin typeface="SutonnyMJ" pitchFamily="2" charset="0"/>
              </a:rPr>
              <a:t>, </a:t>
            </a:r>
            <a:r>
              <a:rPr lang="es-ES" altLang="en-US" sz="2400" dirty="0" err="1">
                <a:latin typeface="SutonnyMJ" pitchFamily="2" charset="0"/>
              </a:rPr>
              <a:t>wekªv‡gi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civgk</a:t>
            </a:r>
            <a:r>
              <a:rPr lang="es-ES" altLang="en-US" sz="2400" dirty="0">
                <a:latin typeface="SutonnyMJ" pitchFamily="2" charset="0"/>
              </a:rPr>
              <a:t>© †`</a:t>
            </a:r>
            <a:r>
              <a:rPr lang="es-ES" altLang="en-US" sz="2400" dirty="0" err="1">
                <a:latin typeface="SutonnyMJ" pitchFamily="2" charset="0"/>
              </a:rPr>
              <a:t>Iqv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A_ev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AvnZ‡K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nvmcvZv‡j</a:t>
            </a:r>
            <a:r>
              <a:rPr lang="es-ES" altLang="en-US" sz="2400" dirty="0">
                <a:latin typeface="SutonnyMJ" pitchFamily="2" charset="0"/>
              </a:rPr>
              <a:t> ‡</a:t>
            </a:r>
            <a:r>
              <a:rPr lang="es-ES" altLang="en-US" sz="2400" dirty="0" err="1">
                <a:latin typeface="SutonnyMJ" pitchFamily="2" charset="0"/>
              </a:rPr>
              <a:t>cÖi‡Yi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e¨e</a:t>
            </a:r>
            <a:r>
              <a:rPr lang="es-ES" altLang="en-US" sz="2400" dirty="0">
                <a:latin typeface="SutonnyMJ" pitchFamily="2" charset="0"/>
              </a:rPr>
              <a:t>¯’v </a:t>
            </a:r>
            <a:r>
              <a:rPr lang="es-ES" altLang="en-US" sz="2400" dirty="0" err="1">
                <a:latin typeface="SutonnyMJ" pitchFamily="2" charset="0"/>
              </a:rPr>
              <a:t>Kiv</a:t>
            </a:r>
            <a:r>
              <a:rPr lang="es-ES" altLang="en-US" sz="2400" dirty="0">
                <a:latin typeface="SutonnyMJ" pitchFamily="2" charset="0"/>
              </a:rPr>
              <a:t>|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es-ES" altLang="en-US" sz="2400" dirty="0">
              <a:latin typeface="SutonnyMJ" pitchFamily="2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s-ES" altLang="en-US" sz="2400" dirty="0" err="1">
                <a:latin typeface="SutonnyMJ" pitchFamily="2" charset="0"/>
              </a:rPr>
              <a:t>GKRb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fvj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cÖv_wgK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wPwKrmK‡K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m¤ú</a:t>
            </a:r>
            <a:r>
              <a:rPr lang="es-ES" altLang="en-US" sz="2400" dirty="0">
                <a:latin typeface="SutonnyMJ" pitchFamily="2" charset="0"/>
              </a:rPr>
              <a:t>‡`i m¤¢</a:t>
            </a:r>
            <a:r>
              <a:rPr lang="es-ES" altLang="en-US" sz="2400" dirty="0" err="1">
                <a:latin typeface="SutonnyMJ" pitchFamily="2" charset="0"/>
              </a:rPr>
              <a:t>vebv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mÜv‡b</a:t>
            </a:r>
            <a:r>
              <a:rPr lang="es-ES" altLang="en-US" sz="2400" dirty="0">
                <a:latin typeface="SutonnyMJ" pitchFamily="2" charset="0"/>
              </a:rPr>
              <a:t> `¶ </a:t>
            </a:r>
            <a:r>
              <a:rPr lang="es-ES" altLang="en-US" sz="2400" dirty="0" err="1">
                <a:latin typeface="SutonnyMJ" pitchFamily="2" charset="0"/>
              </a:rPr>
              <a:t>n‡Z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n‡e</a:t>
            </a:r>
            <a:r>
              <a:rPr lang="es-ES" altLang="en-US" sz="2400" dirty="0">
                <a:latin typeface="SutonnyMJ" pitchFamily="2" charset="0"/>
              </a:rPr>
              <a:t> Ges </a:t>
            </a:r>
            <a:r>
              <a:rPr lang="es-ES" altLang="en-US" sz="2400" dirty="0" err="1">
                <a:latin typeface="SutonnyMJ" pitchFamily="2" charset="0"/>
              </a:rPr>
              <a:t>nv‡Zi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Kv‡Q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hv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wKQz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cvIqv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hv‡e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Zv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Kv‡R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jvMv‡Z</a:t>
            </a:r>
            <a:r>
              <a:rPr lang="es-ES" altLang="en-US" sz="2400" dirty="0">
                <a:latin typeface="SutonnyMJ" pitchFamily="2" charset="0"/>
              </a:rPr>
              <a:t> mg_© </a:t>
            </a:r>
            <a:r>
              <a:rPr lang="es-ES" altLang="en-US" sz="2400" dirty="0" err="1">
                <a:latin typeface="SutonnyMJ" pitchFamily="2" charset="0"/>
              </a:rPr>
              <a:t>n‡Z</a:t>
            </a:r>
            <a:r>
              <a:rPr lang="es-ES" altLang="en-US" sz="2400" dirty="0">
                <a:latin typeface="SutonnyMJ" pitchFamily="2" charset="0"/>
              </a:rPr>
              <a:t> </a:t>
            </a:r>
            <a:r>
              <a:rPr lang="es-ES" altLang="en-US" sz="2400" dirty="0" err="1">
                <a:latin typeface="SutonnyMJ" pitchFamily="2" charset="0"/>
              </a:rPr>
              <a:t>n‡e</a:t>
            </a:r>
            <a:r>
              <a:rPr lang="en-US" altLang="en-US" sz="2400" dirty="0">
                <a:latin typeface="SutonnyMJ" pitchFamily="2" charset="0"/>
              </a:rPr>
              <a:t> 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>
            <a:extLst>
              <a:ext uri="{FF2B5EF4-FFF2-40B4-BE49-F238E27FC236}">
                <a16:creationId xmlns:a16="http://schemas.microsoft.com/office/drawing/2014/main" id="{541520BA-E2FA-CC2F-1543-3FA8F9243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533400"/>
            <a:ext cx="9677400" cy="58213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s-ES" altLang="en-US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cÖv_wgK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wPwKrm‡Ki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eR©bxq</a:t>
            </a:r>
            <a:r>
              <a:rPr lang="es-ES" altLang="en-US" sz="3600" b="1" dirty="0">
                <a:latin typeface="SutonnyMJ" pitchFamily="2" charset="0"/>
              </a:rPr>
              <a:t> </a:t>
            </a:r>
            <a:r>
              <a:rPr lang="es-ES" altLang="en-US" sz="3600" b="1" dirty="0" err="1">
                <a:latin typeface="SutonnyMJ" pitchFamily="2" charset="0"/>
              </a:rPr>
              <a:t>welq</a:t>
            </a:r>
            <a:r>
              <a:rPr lang="es-ES" altLang="en-US" sz="3600" b="1" dirty="0">
                <a:latin typeface="SutonnyMJ" pitchFamily="2" charset="0"/>
              </a:rPr>
              <a:t> t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s-ES" altLang="en-US" sz="2400" b="1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 err="1">
                <a:latin typeface="SutonnyMJ" pitchFamily="2" charset="0"/>
              </a:rPr>
              <a:t>wb‡R‡K</a:t>
            </a:r>
            <a:r>
              <a:rPr lang="es-ES" altLang="en-US" sz="3200" dirty="0">
                <a:latin typeface="SutonnyMJ" pitchFamily="2" charset="0"/>
              </a:rPr>
              <a:t> Wv³vi </a:t>
            </a:r>
            <a:r>
              <a:rPr lang="es-ES" altLang="en-US" sz="3200" dirty="0" err="1">
                <a:latin typeface="SutonnyMJ" pitchFamily="2" charset="0"/>
              </a:rPr>
              <a:t>g‡b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Kiv</a:t>
            </a:r>
            <a:endParaRPr lang="es-ES" altLang="en-US" sz="3200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 err="1">
                <a:latin typeface="SutonnyMJ" pitchFamily="2" charset="0"/>
              </a:rPr>
              <a:t>AvnZ‡K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g„Z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e‡j</a:t>
            </a:r>
            <a:r>
              <a:rPr lang="es-ES" altLang="en-US" sz="3200" dirty="0">
                <a:latin typeface="SutonnyMJ" pitchFamily="2" charset="0"/>
              </a:rPr>
              <a:t> †</a:t>
            </a:r>
            <a:r>
              <a:rPr lang="es-ES" altLang="en-US" sz="3200" dirty="0" err="1">
                <a:latin typeface="SutonnyMJ" pitchFamily="2" charset="0"/>
              </a:rPr>
              <a:t>NvlYv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Kiv</a:t>
            </a:r>
            <a:endParaRPr lang="es-ES" altLang="en-US" sz="3200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 err="1">
                <a:latin typeface="SutonnyMJ" pitchFamily="2" charset="0"/>
              </a:rPr>
              <a:t>welcv‡bi</a:t>
            </a:r>
            <a:r>
              <a:rPr lang="es-ES" altLang="en-US" sz="3200" dirty="0">
                <a:latin typeface="SutonnyMJ" pitchFamily="2" charset="0"/>
              </a:rPr>
              <a:t> †</a:t>
            </a:r>
            <a:r>
              <a:rPr lang="es-ES" altLang="en-US" sz="3200" dirty="0" err="1">
                <a:latin typeface="SutonnyMJ" pitchFamily="2" charset="0"/>
              </a:rPr>
              <a:t>ivMx‡K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Nygv‡Z</a:t>
            </a:r>
            <a:r>
              <a:rPr lang="es-ES" altLang="en-US" sz="3200" dirty="0">
                <a:latin typeface="SutonnyMJ" pitchFamily="2" charset="0"/>
              </a:rPr>
              <a:t> †`</a:t>
            </a:r>
            <a:r>
              <a:rPr lang="es-ES" altLang="en-US" sz="3200" dirty="0" err="1">
                <a:latin typeface="SutonnyMJ" pitchFamily="2" charset="0"/>
              </a:rPr>
              <a:t>qv</a:t>
            </a:r>
            <a:r>
              <a:rPr lang="es-ES" altLang="en-US" sz="3200" dirty="0">
                <a:latin typeface="SutonnyMJ" pitchFamily="2" charset="0"/>
              </a:rPr>
              <a:t>|</a:t>
            </a: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 err="1">
                <a:latin typeface="SutonnyMJ" pitchFamily="2" charset="0"/>
              </a:rPr>
              <a:t>AÁvb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Ae</a:t>
            </a:r>
            <a:r>
              <a:rPr lang="es-ES" altLang="en-US" sz="3200" dirty="0">
                <a:latin typeface="SutonnyMJ" pitchFamily="2" charset="0"/>
              </a:rPr>
              <a:t>¯’</a:t>
            </a:r>
            <a:r>
              <a:rPr lang="es-ES" altLang="en-US" sz="3200" dirty="0" err="1">
                <a:latin typeface="SutonnyMJ" pitchFamily="2" charset="0"/>
              </a:rPr>
              <a:t>vq</a:t>
            </a:r>
            <a:r>
              <a:rPr lang="es-ES" altLang="en-US" sz="3200" dirty="0">
                <a:latin typeface="SutonnyMJ" pitchFamily="2" charset="0"/>
              </a:rPr>
              <a:t> †</a:t>
            </a:r>
            <a:r>
              <a:rPr lang="es-ES" altLang="en-US" sz="3200" dirty="0" err="1">
                <a:latin typeface="SutonnyMJ" pitchFamily="2" charset="0"/>
              </a:rPr>
              <a:t>ivMx‡K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wKQz</a:t>
            </a:r>
            <a:r>
              <a:rPr lang="es-ES" altLang="en-US" sz="3200" dirty="0">
                <a:latin typeface="SutonnyMJ" pitchFamily="2" charset="0"/>
              </a:rPr>
              <a:t> †L‡Z †`</a:t>
            </a:r>
            <a:r>
              <a:rPr lang="es-ES" altLang="en-US" sz="3200" dirty="0" err="1">
                <a:latin typeface="SutonnyMJ" pitchFamily="2" charset="0"/>
              </a:rPr>
              <a:t>Iqv</a:t>
            </a:r>
            <a:endParaRPr lang="es-ES" altLang="en-US" sz="3200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>
                <a:latin typeface="SutonnyMJ" pitchFamily="2" charset="0"/>
              </a:rPr>
              <a:t>†</a:t>
            </a:r>
            <a:r>
              <a:rPr lang="es-ES" altLang="en-US" sz="3200" dirty="0" err="1">
                <a:latin typeface="SutonnyMJ" pitchFamily="2" charset="0"/>
              </a:rPr>
              <a:t>ivMx‡K</a:t>
            </a:r>
            <a:r>
              <a:rPr lang="es-ES" altLang="en-US" sz="3200" dirty="0">
                <a:latin typeface="SutonnyMJ" pitchFamily="2" charset="0"/>
              </a:rPr>
              <a:t> †</a:t>
            </a:r>
            <a:r>
              <a:rPr lang="es-ES" altLang="en-US" sz="3200" dirty="0" err="1">
                <a:latin typeface="SutonnyMJ" pitchFamily="2" charset="0"/>
              </a:rPr>
              <a:t>ewk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bvovPvov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Kiv</a:t>
            </a:r>
            <a:endParaRPr lang="es-ES" altLang="en-US" sz="3200" dirty="0">
              <a:latin typeface="SutonnyMJ" pitchFamily="2" charset="0"/>
            </a:endParaRPr>
          </a:p>
          <a:p>
            <a:pPr lvl="1" eaLnBrk="1" hangingPunct="1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n-US" sz="3200" dirty="0">
                <a:latin typeface="SutonnyMJ" pitchFamily="2" charset="0"/>
              </a:rPr>
              <a:t>†</a:t>
            </a:r>
            <a:r>
              <a:rPr lang="es-ES" altLang="en-US" sz="3200" dirty="0" err="1">
                <a:latin typeface="SutonnyMJ" pitchFamily="2" charset="0"/>
              </a:rPr>
              <a:t>ivMxi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Pvicv‡k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wfo</a:t>
            </a:r>
            <a:r>
              <a:rPr lang="es-ES" altLang="en-US" sz="3200" dirty="0">
                <a:latin typeface="SutonnyMJ" pitchFamily="2" charset="0"/>
              </a:rPr>
              <a:t> </a:t>
            </a:r>
            <a:r>
              <a:rPr lang="es-ES" altLang="en-US" sz="3200" dirty="0" err="1">
                <a:latin typeface="SutonnyMJ" pitchFamily="2" charset="0"/>
              </a:rPr>
              <a:t>Rg‡Z</a:t>
            </a:r>
            <a:r>
              <a:rPr lang="es-ES" altLang="en-US" sz="3200" dirty="0">
                <a:latin typeface="SutonnyMJ" pitchFamily="2" charset="0"/>
              </a:rPr>
              <a:t> †`</a:t>
            </a:r>
            <a:r>
              <a:rPr lang="es-ES" altLang="en-US" sz="3200" dirty="0" err="1">
                <a:latin typeface="SutonnyMJ" pitchFamily="2" charset="0"/>
              </a:rPr>
              <a:t>Iqv</a:t>
            </a:r>
            <a:endParaRPr lang="en-US" altLang="en-US" sz="3200" dirty="0">
              <a:latin typeface="SutonnyMJ" pitchFamily="2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>
            <a:extLst>
              <a:ext uri="{FF2B5EF4-FFF2-40B4-BE49-F238E27FC236}">
                <a16:creationId xmlns:a16="http://schemas.microsoft.com/office/drawing/2014/main" id="{003A4A7A-52F8-D3A3-004F-12DCC4847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"/>
            <a:ext cx="9283148" cy="64008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endParaRPr lang="fr-FR" altLang="en-US" i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solidFill>
                  <a:schemeClr val="accent2">
                    <a:lumMod val="75000"/>
                  </a:schemeClr>
                </a:solidFill>
                <a:latin typeface="SutonnyMJ" pitchFamily="2" charset="0"/>
                <a:cs typeface="Calibri" panose="020F0502020204030204" pitchFamily="34" charset="0"/>
              </a:rPr>
              <a:t>         </a:t>
            </a:r>
            <a:r>
              <a:rPr lang="fr-FR" altLang="en-US" sz="3600" b="1" dirty="0">
                <a:solidFill>
                  <a:schemeClr val="accent2">
                    <a:lumMod val="75000"/>
                  </a:schemeClr>
                </a:solidFill>
                <a:cs typeface="Calibri" panose="020F0502020204030204" pitchFamily="34" charset="0"/>
              </a:rPr>
              <a:t>A   B    C  </a:t>
            </a:r>
            <a:r>
              <a:rPr lang="fr-FR" altLang="en-US" sz="3600" b="1" dirty="0" err="1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cixÿv</a:t>
            </a:r>
            <a:r>
              <a:rPr lang="fr-FR" altLang="en-US" sz="3600" b="1" dirty="0">
                <a:solidFill>
                  <a:schemeClr val="accent2">
                    <a:lumMod val="75000"/>
                  </a:schemeClr>
                </a:solidFill>
                <a:latin typeface="SutonnyMJ" pitchFamily="2" charset="0"/>
              </a:rPr>
              <a:t> </a:t>
            </a:r>
            <a:r>
              <a:rPr lang="fr-FR" altLang="en-US" sz="3600" b="1" dirty="0">
                <a:solidFill>
                  <a:schemeClr val="accent2">
                    <a:lumMod val="75000"/>
                  </a:schemeClr>
                </a:solidFill>
                <a:cs typeface="Calibri" panose="020F0502020204030204" pitchFamily="34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fr-FR" altLang="en-US" sz="3600" b="1" dirty="0"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cs typeface="Calibri" panose="020F0502020204030204" pitchFamily="34" charset="0"/>
              </a:rPr>
              <a:t>      - </a:t>
            </a:r>
            <a:r>
              <a:rPr lang="fr-FR" altLang="en-US" sz="3600" b="1" dirty="0" err="1">
                <a:cs typeface="Calibri" panose="020F0502020204030204" pitchFamily="34" charset="0"/>
              </a:rPr>
              <a:t>Airway</a:t>
            </a:r>
            <a:endParaRPr lang="fr-FR" altLang="en-US" sz="3600" b="1" dirty="0"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cs typeface="Calibri" panose="020F0502020204030204" pitchFamily="34" charset="0"/>
              </a:rPr>
              <a:t>           - </a:t>
            </a:r>
            <a:r>
              <a:rPr lang="fr-FR" altLang="en-US" sz="3600" b="1" dirty="0" err="1">
                <a:cs typeface="Calibri" panose="020F0502020204030204" pitchFamily="34" charset="0"/>
              </a:rPr>
              <a:t>Breathing</a:t>
            </a:r>
            <a:endParaRPr lang="fr-FR" altLang="en-US" sz="3600" b="1" dirty="0"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latin typeface="SutonnyMJ" pitchFamily="2" charset="0"/>
              </a:rPr>
              <a:t>   </a:t>
            </a:r>
            <a:r>
              <a:rPr lang="fr-FR" altLang="en-US" sz="3600" b="1" dirty="0">
                <a:cs typeface="Calibri" panose="020F0502020204030204" pitchFamily="34" charset="0"/>
              </a:rPr>
              <a:t>            - Blood Circulation (Pulse)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fr-FR" altLang="en-US" sz="16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latin typeface="SutonnyMJ" pitchFamily="2" charset="0"/>
              </a:rPr>
              <a:t>1. †</a:t>
            </a:r>
            <a:r>
              <a:rPr lang="fr-FR" altLang="en-US" sz="3600" b="1" dirty="0" err="1">
                <a:latin typeface="SutonnyMJ" pitchFamily="2" charset="0"/>
              </a:rPr>
              <a:t>ivMxi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k¦vm</a:t>
            </a:r>
            <a:r>
              <a:rPr lang="fr-FR" altLang="en-US" sz="3600" b="1" dirty="0">
                <a:latin typeface="SutonnyMJ" pitchFamily="2" charset="0"/>
              </a:rPr>
              <a:t> c_</a:t>
            </a:r>
            <a:r>
              <a:rPr lang="fr-FR" altLang="en-US" b="1" dirty="0">
                <a:latin typeface="SutonnyMJ" pitchFamily="2" charset="0"/>
              </a:rPr>
              <a:t> </a:t>
            </a:r>
            <a:r>
              <a:rPr lang="fr-FR" altLang="en-US" b="1" dirty="0">
                <a:latin typeface="Century" panose="02040604050505020304" pitchFamily="18" charset="0"/>
              </a:rPr>
              <a:t>( </a:t>
            </a:r>
            <a:r>
              <a:rPr lang="fr-FR" altLang="en-US" sz="3600" b="1" dirty="0" err="1">
                <a:cs typeface="Calibri" panose="020F0502020204030204" pitchFamily="34" charset="0"/>
              </a:rPr>
              <a:t>Airway</a:t>
            </a:r>
            <a:r>
              <a:rPr lang="fr-FR" altLang="en-US" sz="3600" b="1" dirty="0">
                <a:latin typeface="Century" panose="02040604050505020304" pitchFamily="18" charset="0"/>
              </a:rPr>
              <a:t>)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cixÿv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Kiv</a:t>
            </a:r>
            <a:endParaRPr lang="fr-FR" altLang="en-US" sz="36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latin typeface="SutonnyMJ" pitchFamily="2" charset="0"/>
              </a:rPr>
              <a:t>2. †</a:t>
            </a:r>
            <a:r>
              <a:rPr lang="fr-FR" altLang="en-US" sz="3600" b="1" dirty="0" err="1">
                <a:latin typeface="SutonnyMJ" pitchFamily="2" charset="0"/>
              </a:rPr>
              <a:t>ivMxi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k¦vm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wµqv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>
                <a:cs typeface="Calibri" panose="020F0502020204030204" pitchFamily="34" charset="0"/>
              </a:rPr>
              <a:t>(</a:t>
            </a:r>
            <a:r>
              <a:rPr lang="fr-FR" altLang="en-US" sz="3600" b="1" dirty="0" err="1">
                <a:cs typeface="Calibri" panose="020F0502020204030204" pitchFamily="34" charset="0"/>
              </a:rPr>
              <a:t>Breathing</a:t>
            </a:r>
            <a:r>
              <a:rPr lang="fr-FR" altLang="en-US" sz="3600" b="1" dirty="0">
                <a:cs typeface="Calibri" panose="020F0502020204030204" pitchFamily="34" charset="0"/>
              </a:rPr>
              <a:t>)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cixÿv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Kiv</a:t>
            </a:r>
            <a:endParaRPr lang="fr-FR" altLang="en-US" sz="36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en-US" sz="3600" b="1" dirty="0">
                <a:latin typeface="SutonnyMJ" pitchFamily="2" charset="0"/>
              </a:rPr>
              <a:t>3. †</a:t>
            </a:r>
            <a:r>
              <a:rPr lang="fr-FR" altLang="en-US" sz="3600" b="1" dirty="0" err="1">
                <a:latin typeface="SutonnyMJ" pitchFamily="2" charset="0"/>
              </a:rPr>
              <a:t>ivMxi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bvox</a:t>
            </a:r>
            <a:r>
              <a:rPr lang="fr-FR" altLang="en-US" sz="3600" b="1" dirty="0">
                <a:latin typeface="SutonnyMJ" pitchFamily="2" charset="0"/>
              </a:rPr>
              <a:t> (</a:t>
            </a:r>
            <a:r>
              <a:rPr lang="fr-FR" altLang="en-US" sz="3600" b="1" dirty="0">
                <a:cs typeface="Calibri" panose="020F0502020204030204" pitchFamily="34" charset="0"/>
              </a:rPr>
              <a:t>Pulse</a:t>
            </a:r>
            <a:r>
              <a:rPr lang="fr-FR" altLang="en-US" sz="3600" b="1" dirty="0">
                <a:latin typeface="SutonnyMJ" pitchFamily="2" charset="0"/>
              </a:rPr>
              <a:t>) </a:t>
            </a:r>
            <a:r>
              <a:rPr lang="fr-FR" altLang="en-US" sz="3600" b="1" dirty="0" err="1">
                <a:latin typeface="SutonnyMJ" pitchFamily="2" charset="0"/>
              </a:rPr>
              <a:t>cixÿv</a:t>
            </a:r>
            <a:r>
              <a:rPr lang="fr-FR" altLang="en-US" sz="3600" b="1" dirty="0">
                <a:latin typeface="SutonnyMJ" pitchFamily="2" charset="0"/>
              </a:rPr>
              <a:t> </a:t>
            </a:r>
            <a:r>
              <a:rPr lang="fr-FR" altLang="en-US" sz="3600" b="1" dirty="0" err="1">
                <a:latin typeface="SutonnyMJ" pitchFamily="2" charset="0"/>
              </a:rPr>
              <a:t>Kiv</a:t>
            </a:r>
            <a:endParaRPr lang="fr-FR" altLang="en-US" sz="3600" b="1" dirty="0">
              <a:latin typeface="SutonnyMJ" pitchFamily="2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fr-FR" altLang="en-US" sz="3600" b="1" dirty="0">
              <a:latin typeface="SutonnyMJ" pitchFamily="2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4790663-29C1-5724-8A02-458C70031B0B}"/>
              </a:ext>
            </a:extLst>
          </p:cNvPr>
          <p:cNvSpPr/>
          <p:nvPr/>
        </p:nvSpPr>
        <p:spPr>
          <a:xfrm>
            <a:off x="838200" y="1828800"/>
            <a:ext cx="914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BE9568B-E6F6-46CF-92BD-25618E32AEA4}"/>
              </a:ext>
            </a:extLst>
          </p:cNvPr>
          <p:cNvSpPr/>
          <p:nvPr/>
        </p:nvSpPr>
        <p:spPr>
          <a:xfrm>
            <a:off x="1371600" y="2600742"/>
            <a:ext cx="914400" cy="609600"/>
          </a:xfrm>
          <a:prstGeom prst="roundRect">
            <a:avLst>
              <a:gd name="adj" fmla="val 362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633B58E-8D3C-08BD-12D5-30F7BA91DBB9}"/>
              </a:ext>
            </a:extLst>
          </p:cNvPr>
          <p:cNvSpPr/>
          <p:nvPr/>
        </p:nvSpPr>
        <p:spPr>
          <a:xfrm>
            <a:off x="1752600" y="3313047"/>
            <a:ext cx="914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5B16AE5C-3A6E-D01E-9B1F-2146FD660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1217" y="360363"/>
            <a:ext cx="4969565" cy="1392237"/>
          </a:xfrm>
          <a:solidFill>
            <a:schemeClr val="bg1">
              <a:lumMod val="65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altLang="en-US" b="1" dirty="0">
                <a:solidFill>
                  <a:srgbClr val="FFFF00"/>
                </a:solidFill>
                <a:latin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FF00"/>
                </a:solidFill>
                <a:latin typeface="SutonnyMJ" pitchFamily="2" charset="0"/>
              </a:rPr>
              <a:t>k¦vm</a:t>
            </a:r>
            <a:r>
              <a:rPr lang="en-US" altLang="en-US" b="1" dirty="0">
                <a:solidFill>
                  <a:srgbClr val="FFFF00"/>
                </a:solidFill>
                <a:latin typeface="SutonnyMJ" pitchFamily="2" charset="0"/>
              </a:rPr>
              <a:t> c_ Db¥y³KiY</a:t>
            </a:r>
            <a:endParaRPr lang="en-US" altLang="en-US" dirty="0"/>
          </a:p>
        </p:txBody>
      </p:sp>
      <p:pic>
        <p:nvPicPr>
          <p:cNvPr id="17411" name="Picture 2">
            <a:extLst>
              <a:ext uri="{FF2B5EF4-FFF2-40B4-BE49-F238E27FC236}">
                <a16:creationId xmlns:a16="http://schemas.microsoft.com/office/drawing/2014/main" id="{96E8BEA2-AC5C-3E63-529A-B9EFF5AE9B6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1752600"/>
            <a:ext cx="2860675" cy="2895600"/>
          </a:xfrm>
          <a:noFill/>
        </p:spPr>
      </p:pic>
      <p:pic>
        <p:nvPicPr>
          <p:cNvPr id="17412" name="Picture 3">
            <a:extLst>
              <a:ext uri="{FF2B5EF4-FFF2-40B4-BE49-F238E27FC236}">
                <a16:creationId xmlns:a16="http://schemas.microsoft.com/office/drawing/2014/main" id="{3344C675-F3F9-E718-BB67-07DF13C75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54737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4">
            <a:extLst>
              <a:ext uri="{FF2B5EF4-FFF2-40B4-BE49-F238E27FC236}">
                <a16:creationId xmlns:a16="http://schemas.microsoft.com/office/drawing/2014/main" id="{59EE5433-C671-962A-E03B-0CC8D3935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5029200"/>
            <a:ext cx="2819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Tahoma" panose="020B0604030504040204" pitchFamily="34" charset="0"/>
              </a:rPr>
              <a:t>Head Tilt Chin Lift method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BD9EBD15-CE04-6EB6-E188-0D7DC36B0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>
                <a:solidFill>
                  <a:srgbClr val="0066FF"/>
                </a:solidFill>
                <a:latin typeface="SutonnyMJ" pitchFamily="2" charset="0"/>
              </a:rPr>
              <a:t> k¦vm wµqv cixÿv</a:t>
            </a:r>
            <a:endParaRPr lang="en-US" altLang="en-US">
              <a:solidFill>
                <a:srgbClr val="0066FF"/>
              </a:solidFill>
            </a:endParaRPr>
          </a:p>
        </p:txBody>
      </p:sp>
      <p:pic>
        <p:nvPicPr>
          <p:cNvPr id="18435" name="Picture 2">
            <a:extLst>
              <a:ext uri="{FF2B5EF4-FFF2-40B4-BE49-F238E27FC236}">
                <a16:creationId xmlns:a16="http://schemas.microsoft.com/office/drawing/2014/main" id="{F4A6AA55-3C2B-EE4A-5EC4-8E39AE8AC2A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1524000"/>
            <a:ext cx="4595813" cy="3200400"/>
          </a:xfrm>
          <a:noFill/>
        </p:spPr>
      </p:pic>
      <p:pic>
        <p:nvPicPr>
          <p:cNvPr id="18436" name="55090a052cf8b">
            <a:extLst>
              <a:ext uri="{FF2B5EF4-FFF2-40B4-BE49-F238E27FC236}">
                <a16:creationId xmlns:a16="http://schemas.microsoft.com/office/drawing/2014/main" id="{4A827D56-6E23-A638-8234-A270A1D8E4B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114800"/>
            <a:ext cx="39020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5">
            <a:extLst>
              <a:ext uri="{FF2B5EF4-FFF2-40B4-BE49-F238E27FC236}">
                <a16:creationId xmlns:a16="http://schemas.microsoft.com/office/drawing/2014/main" id="{5E21248F-1169-CC57-9037-37804A99C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5029200"/>
            <a:ext cx="3200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Tahoma" panose="020B0604030504040204" pitchFamily="34" charset="0"/>
              </a:rPr>
              <a:t>Look- Listen- Feel  Method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‡`Lv, †kvbv I Abyfe Kiv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>
            <a:extLst>
              <a:ext uri="{FF2B5EF4-FFF2-40B4-BE49-F238E27FC236}">
                <a16:creationId xmlns:a16="http://schemas.microsoft.com/office/drawing/2014/main" id="{549EB025-CE25-F550-6CE2-A11065C94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304800"/>
            <a:ext cx="11582400" cy="3352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b="1" dirty="0">
              <a:latin typeface="SutonnyMJ" pitchFamily="2" charset="0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3200" b="1" dirty="0">
                <a:latin typeface="SutonnyMJ" pitchFamily="2" charset="0"/>
              </a:rPr>
              <a:t>K…</a:t>
            </a:r>
            <a:r>
              <a:rPr lang="en-US" altLang="en-US" sz="3200" b="1" dirty="0" err="1">
                <a:latin typeface="SutonnyMJ" pitchFamily="2" charset="0"/>
              </a:rPr>
              <a:t>wÎg</a:t>
            </a:r>
            <a:r>
              <a:rPr lang="en-US" altLang="en-US" sz="3200" b="1" dirty="0">
                <a:latin typeface="SutonnyMJ" pitchFamily="2" charset="0"/>
              </a:rPr>
              <a:t> </a:t>
            </a:r>
            <a:r>
              <a:rPr lang="en-US" altLang="en-US" sz="3200" b="1" dirty="0" err="1">
                <a:latin typeface="SutonnyMJ" pitchFamily="2" charset="0"/>
              </a:rPr>
              <a:t>k¦vm</a:t>
            </a:r>
            <a:r>
              <a:rPr lang="en-US" altLang="en-US" sz="3200" b="1" dirty="0">
                <a:latin typeface="SutonnyMJ" pitchFamily="2" charset="0"/>
              </a:rPr>
              <a:t> </a:t>
            </a:r>
            <a:r>
              <a:rPr lang="en-US" altLang="en-US" sz="3200" b="1" dirty="0" err="1">
                <a:latin typeface="SutonnyMJ" pitchFamily="2" charset="0"/>
              </a:rPr>
              <a:t>cÖk¦vm</a:t>
            </a:r>
            <a:r>
              <a:rPr lang="en-US" altLang="en-US" sz="3200" b="1" dirty="0">
                <a:latin typeface="SutonnyMJ" pitchFamily="2" charset="0"/>
              </a:rPr>
              <a:t> </a:t>
            </a:r>
            <a:r>
              <a:rPr lang="en-US" altLang="en-US" sz="3200" b="1" dirty="0" err="1">
                <a:latin typeface="SutonnyMJ" pitchFamily="2" charset="0"/>
              </a:rPr>
              <a:t>c×wZ</a:t>
            </a:r>
            <a:endParaRPr lang="en-US" altLang="en-US" sz="3200" b="1" dirty="0">
              <a:latin typeface="SutonnyMJ" pitchFamily="2" charset="0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" b="1" dirty="0">
                <a:latin typeface="SutonnyMJ" pitchFamily="2" charset="0"/>
              </a:rPr>
              <a:t>[</a:t>
            </a:r>
            <a:r>
              <a:rPr lang="en-US" altLang="en-US" sz="100" b="1" dirty="0">
                <a:latin typeface="SutonnyMJ" pitchFamily="2" charset="0"/>
              </a:rPr>
              <a:t>[[</a:t>
            </a:r>
            <a:endParaRPr lang="en-US" altLang="en-US" b="1" dirty="0">
              <a:latin typeface="SutonnyMJ" pitchFamily="2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b="1" dirty="0">
                <a:latin typeface="SutonnyMJ" pitchFamily="2" charset="0"/>
              </a:rPr>
              <a:t>   </a:t>
            </a:r>
            <a:r>
              <a:rPr lang="en-US" altLang="en-US" b="1" dirty="0" err="1">
                <a:latin typeface="SutonnyMJ" pitchFamily="2" charset="0"/>
              </a:rPr>
              <a:t>GKRb</a:t>
            </a:r>
            <a:r>
              <a:rPr lang="en-US" altLang="en-US" b="1" dirty="0">
                <a:latin typeface="SutonnyMJ" pitchFamily="2" charset="0"/>
              </a:rPr>
              <a:t> †</a:t>
            </a:r>
            <a:r>
              <a:rPr lang="en-US" altLang="en-US" b="1" dirty="0" err="1">
                <a:latin typeface="SutonnyMJ" pitchFamily="2" charset="0"/>
              </a:rPr>
              <a:t>ivMxi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k¦vm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cÖk¦vm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hLb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Ach©vß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ev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m¤ú~b©iƒ‡c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eÜ</a:t>
            </a:r>
            <a:r>
              <a:rPr lang="en-US" altLang="en-US" b="1" dirty="0">
                <a:latin typeface="SutonnyMJ" pitchFamily="2" charset="0"/>
              </a:rPr>
              <a:t> _</a:t>
            </a:r>
            <a:r>
              <a:rPr lang="en-US" altLang="en-US" b="1" dirty="0" err="1">
                <a:latin typeface="SutonnyMJ" pitchFamily="2" charset="0"/>
              </a:rPr>
              <a:t>v‡K</a:t>
            </a:r>
            <a:r>
              <a:rPr lang="en-US" altLang="en-US" b="1" dirty="0">
                <a:latin typeface="SutonnyMJ" pitchFamily="2" charset="0"/>
              </a:rPr>
              <a:t>, G Ae¯’</a:t>
            </a:r>
            <a:r>
              <a:rPr lang="en-US" altLang="en-US" b="1" dirty="0" err="1">
                <a:latin typeface="SutonnyMJ" pitchFamily="2" charset="0"/>
              </a:rPr>
              <a:t>vq</a:t>
            </a:r>
            <a:r>
              <a:rPr lang="en-US" altLang="en-US" b="1" dirty="0">
                <a:latin typeface="SutonnyMJ" pitchFamily="2" charset="0"/>
              </a:rPr>
              <a:t> †</a:t>
            </a:r>
            <a:r>
              <a:rPr lang="en-US" altLang="en-US" b="1" dirty="0" err="1">
                <a:latin typeface="SutonnyMJ" pitchFamily="2" charset="0"/>
              </a:rPr>
              <a:t>ivMxi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Rxeb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euvPv‡bvi</a:t>
            </a:r>
            <a:r>
              <a:rPr lang="en-US" altLang="en-US" b="1" dirty="0">
                <a:latin typeface="SutonnyMJ" pitchFamily="2" charset="0"/>
              </a:rPr>
              <a:t> Rb¨ †h </a:t>
            </a:r>
            <a:r>
              <a:rPr lang="en-US" altLang="en-US" b="1" dirty="0" err="1">
                <a:latin typeface="SutonnyMJ" pitchFamily="2" charset="0"/>
              </a:rPr>
              <a:t>c×wZ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e¨envi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Kiv</a:t>
            </a:r>
            <a:r>
              <a:rPr lang="en-US" altLang="en-US" b="1" dirty="0">
                <a:latin typeface="SutonnyMJ" pitchFamily="2" charset="0"/>
              </a:rPr>
              <a:t> nq </a:t>
            </a:r>
            <a:r>
              <a:rPr lang="en-US" altLang="en-US" b="1" dirty="0" err="1">
                <a:latin typeface="SutonnyMJ" pitchFamily="2" charset="0"/>
              </a:rPr>
              <a:t>Zv‡K</a:t>
            </a:r>
            <a:r>
              <a:rPr lang="en-US" altLang="en-US" b="1" dirty="0">
                <a:latin typeface="SutonnyMJ" pitchFamily="2" charset="0"/>
              </a:rPr>
              <a:t> K…</a:t>
            </a:r>
            <a:r>
              <a:rPr lang="en-US" altLang="en-US" b="1" dirty="0" err="1">
                <a:latin typeface="SutonnyMJ" pitchFamily="2" charset="0"/>
              </a:rPr>
              <a:t>wÎg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k¦vm-cÖk¦vm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c×wZ</a:t>
            </a:r>
            <a:r>
              <a:rPr lang="en-US" altLang="en-US" b="1" dirty="0">
                <a:latin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</a:rPr>
              <a:t>e‡j</a:t>
            </a:r>
            <a:r>
              <a:rPr lang="en-US" altLang="en-US" b="1" dirty="0">
                <a:latin typeface="SutonnyMJ" pitchFamily="2" charset="0"/>
              </a:rPr>
              <a:t>|</a:t>
            </a: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b="1" dirty="0">
              <a:latin typeface="SutonnyMJ" pitchFamily="2" charset="0"/>
            </a:endParaRPr>
          </a:p>
        </p:txBody>
      </p:sp>
      <p:pic>
        <p:nvPicPr>
          <p:cNvPr id="19459" name="Picture 5">
            <a:extLst>
              <a:ext uri="{FF2B5EF4-FFF2-40B4-BE49-F238E27FC236}">
                <a16:creationId xmlns:a16="http://schemas.microsoft.com/office/drawing/2014/main" id="{EEE813D3-5EF8-C199-6238-67CA73A8A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971800"/>
            <a:ext cx="5105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>
            <a:extLst>
              <a:ext uri="{FF2B5EF4-FFF2-40B4-BE49-F238E27FC236}">
                <a16:creationId xmlns:a16="http://schemas.microsoft.com/office/drawing/2014/main" id="{910B083A-6504-023F-2E35-FA2414514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830263"/>
            <a:ext cx="9829800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ts val="4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       </a:t>
            </a:r>
            <a:r>
              <a:rPr lang="en-US" altLang="en-US" sz="4000" dirty="0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 </a:t>
            </a:r>
          </a:p>
          <a:p>
            <a:pPr algn="just">
              <a:lnSpc>
                <a:spcPts val="4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      </a:t>
            </a:r>
            <a:r>
              <a:rPr lang="en-US" altLang="en-US" sz="4000" b="1" dirty="0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K…</a:t>
            </a:r>
            <a:r>
              <a:rPr lang="en-US" altLang="en-US" sz="4000" b="1" dirty="0" err="1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wÎg</a:t>
            </a:r>
            <a:r>
              <a:rPr lang="en-US" altLang="en-US" sz="4000" b="1" dirty="0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k¦vm</a:t>
            </a:r>
            <a:r>
              <a:rPr lang="en-US" altLang="en-US" sz="4000" b="1" dirty="0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cÖk¦vm</a:t>
            </a:r>
            <a:r>
              <a:rPr lang="en-US" altLang="en-US" sz="4000" b="1" dirty="0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altLang="en-US" sz="4000" b="1" dirty="0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mg~n</a:t>
            </a:r>
            <a:r>
              <a:rPr lang="en-US" altLang="en-US" sz="4000" b="1" dirty="0">
                <a:solidFill>
                  <a:srgbClr val="0033CC"/>
                </a:solidFill>
                <a:latin typeface="SutonnyMJ" pitchFamily="2" charset="0"/>
                <a:cs typeface="SutonnyMJ" pitchFamily="2" charset="0"/>
              </a:rPr>
              <a:t> -  </a:t>
            </a:r>
            <a:endParaRPr lang="en-US" altLang="en-US" sz="1800" b="1" dirty="0">
              <a:latin typeface="SutonnyMJ" pitchFamily="2" charset="0"/>
              <a:cs typeface="SutonnyMJ" pitchFamily="2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gyL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†_‡K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gv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¯‹ 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Mouth to mask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) 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gyL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†_‡K ‡dm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wmì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Mouth to barrier device 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)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gyL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†_‡K </a:t>
            </a:r>
            <a:r>
              <a:rPr lang="en-US" altLang="en-US" sz="4000" b="1" dirty="0" err="1">
                <a:latin typeface="SutonnyMJ" pitchFamily="2" charset="0"/>
                <a:cs typeface="SutonnyMJ" pitchFamily="2" charset="0"/>
              </a:rPr>
              <a:t>gy‡L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Mouth to mouth</a:t>
            </a:r>
            <a:r>
              <a:rPr lang="en-US" altLang="en-US" sz="1800" b="1" dirty="0">
                <a:latin typeface="SutonnyMJ" pitchFamily="2" charset="0"/>
                <a:cs typeface="SutonnyMJ" pitchFamily="2" charset="0"/>
              </a:rPr>
              <a:t>)</a:t>
            </a:r>
            <a:r>
              <a:rPr lang="en-US" altLang="en-US" sz="4000" b="1" dirty="0">
                <a:latin typeface="SutonnyMJ" pitchFamily="2" charset="0"/>
                <a:cs typeface="SutonnyMJ" pitchFamily="2" charset="0"/>
              </a:rPr>
              <a:t> 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>
            <a:extLst>
              <a:ext uri="{FF2B5EF4-FFF2-40B4-BE49-F238E27FC236}">
                <a16:creationId xmlns:a16="http://schemas.microsoft.com/office/drawing/2014/main" id="{C73315F2-460F-E158-CF04-84F63F014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800" y="952500"/>
            <a:ext cx="9067800" cy="4953000"/>
          </a:xfrm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None/>
            </a:pPr>
            <a:r>
              <a:rPr lang="en-US" altLang="en-US" sz="3600" b="1" dirty="0">
                <a:latin typeface="SutonnyMJ" pitchFamily="2" charset="0"/>
              </a:rPr>
              <a:t>K…</a:t>
            </a:r>
            <a:r>
              <a:rPr lang="en-US" altLang="en-US" sz="3600" b="1" dirty="0" err="1">
                <a:latin typeface="SutonnyMJ" pitchFamily="2" charset="0"/>
              </a:rPr>
              <a:t>wÎg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k¦vm-cÖk¦vm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nvi</a:t>
            </a:r>
            <a:r>
              <a:rPr lang="en-US" altLang="en-US" sz="3600" b="1" dirty="0">
                <a:latin typeface="SutonnyMJ" pitchFamily="2" charset="0"/>
              </a:rPr>
              <a:t> I </a:t>
            </a:r>
            <a:r>
              <a:rPr lang="en-US" altLang="en-US" sz="3600" b="1" dirty="0" err="1">
                <a:latin typeface="SutonnyMJ" pitchFamily="2" charset="0"/>
              </a:rPr>
              <a:t>mgqmxgvt</a:t>
            </a:r>
            <a:r>
              <a:rPr lang="en-US" altLang="en-US" dirty="0"/>
              <a:t> </a:t>
            </a:r>
            <a:r>
              <a:rPr lang="en-US" altLang="en-US" b="1" dirty="0">
                <a:latin typeface="AdarshaLipiExp"/>
              </a:rPr>
              <a:t> 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en-US" altLang="en-US" b="1" dirty="0">
              <a:latin typeface="AdarshaLipiExp"/>
            </a:endParaRP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en-US" altLang="en-US" b="1" dirty="0">
              <a:latin typeface="AdarshaLipiExp"/>
            </a:endParaRPr>
          </a:p>
          <a:p>
            <a:pPr eaLnBrk="1" hangingPunct="1"/>
            <a:r>
              <a:rPr lang="es-ES" altLang="en-US" sz="2800" b="1" dirty="0" err="1">
                <a:latin typeface="SutonnyMJ" pitchFamily="2" charset="0"/>
              </a:rPr>
              <a:t>eqm</a:t>
            </a:r>
            <a:r>
              <a:rPr lang="es-ES" altLang="en-US" sz="2800" b="1" dirty="0">
                <a:latin typeface="SutonnyMJ" pitchFamily="2" charset="0"/>
              </a:rPr>
              <a:t>                   </a:t>
            </a:r>
            <a:r>
              <a:rPr lang="es-ES" altLang="en-US" sz="2800" b="1" dirty="0" err="1">
                <a:latin typeface="SutonnyMJ" pitchFamily="2" charset="0"/>
              </a:rPr>
              <a:t>cÖwZ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wgwbU</a:t>
            </a:r>
            <a:r>
              <a:rPr lang="es-ES" altLang="en-US" sz="2800" b="1" dirty="0">
                <a:latin typeface="SutonnyMJ" pitchFamily="2" charset="0"/>
              </a:rPr>
              <a:t>                        ¯’</a:t>
            </a:r>
            <a:r>
              <a:rPr lang="es-ES" altLang="en-US" sz="2800" b="1" dirty="0" err="1">
                <a:latin typeface="SutonnyMJ" pitchFamily="2" charset="0"/>
              </a:rPr>
              <a:t>vqxZ</a:t>
            </a:r>
            <a:r>
              <a:rPr lang="es-ES" altLang="en-US" sz="2800" b="1" dirty="0">
                <a:latin typeface="SutonnyMJ" pitchFamily="2" charset="0"/>
              </a:rPr>
              <a:t>¡</a:t>
            </a:r>
          </a:p>
          <a:p>
            <a:pPr eaLnBrk="1" hangingPunct="1"/>
            <a:r>
              <a:rPr lang="es-ES" altLang="en-US" sz="2800" b="1" dirty="0" err="1">
                <a:latin typeface="SutonnyMJ" pitchFamily="2" charset="0"/>
              </a:rPr>
              <a:t>cÖvß</a:t>
            </a:r>
            <a:r>
              <a:rPr lang="es-ES" altLang="en-US" sz="2800" b="1" dirty="0">
                <a:latin typeface="SutonnyMJ" pitchFamily="2" charset="0"/>
              </a:rPr>
              <a:t> </a:t>
            </a:r>
            <a:r>
              <a:rPr lang="es-ES" altLang="en-US" sz="2800" b="1" dirty="0" err="1">
                <a:latin typeface="SutonnyMJ" pitchFamily="2" charset="0"/>
              </a:rPr>
              <a:t>eq</a:t>
            </a:r>
            <a:r>
              <a:rPr lang="es-ES" altLang="en-US" sz="2800" b="1" dirty="0">
                <a:latin typeface="SutonnyMJ" pitchFamily="2" charset="0"/>
              </a:rPr>
              <a:t>¯‹             10-12 </a:t>
            </a:r>
            <a:r>
              <a:rPr lang="es-ES" altLang="en-US" sz="2800" b="1" dirty="0" err="1">
                <a:latin typeface="SutonnyMJ" pitchFamily="2" charset="0"/>
              </a:rPr>
              <a:t>evi</a:t>
            </a:r>
            <a:r>
              <a:rPr lang="es-ES" altLang="en-US" sz="2800" b="1" dirty="0">
                <a:latin typeface="SutonnyMJ" pitchFamily="2" charset="0"/>
              </a:rPr>
              <a:t>	            1.5-2.0 †</a:t>
            </a:r>
            <a:r>
              <a:rPr lang="es-ES" altLang="en-US" sz="2800" b="1" dirty="0" err="1">
                <a:latin typeface="SutonnyMJ" pitchFamily="2" charset="0"/>
              </a:rPr>
              <a:t>m‡KÛ</a:t>
            </a:r>
            <a:endParaRPr lang="es-ES" altLang="en-US" sz="2800" b="1" dirty="0">
              <a:latin typeface="SutonnyMJ" pitchFamily="2" charset="0"/>
            </a:endParaRPr>
          </a:p>
          <a:p>
            <a:pPr eaLnBrk="1" hangingPunct="1"/>
            <a:r>
              <a:rPr lang="es-ES" altLang="en-US" sz="2800" b="1" dirty="0" err="1">
                <a:latin typeface="SutonnyMJ" pitchFamily="2" charset="0"/>
              </a:rPr>
              <a:t>wK‡kvi</a:t>
            </a:r>
            <a:r>
              <a:rPr lang="es-ES" altLang="en-US" sz="2800" b="1" dirty="0">
                <a:latin typeface="SutonnyMJ" pitchFamily="2" charset="0"/>
              </a:rPr>
              <a:t>, </a:t>
            </a:r>
            <a:r>
              <a:rPr lang="es-ES" altLang="en-US" sz="2800" b="1" dirty="0" err="1">
                <a:latin typeface="SutonnyMJ" pitchFamily="2" charset="0"/>
              </a:rPr>
              <a:t>wkï</a:t>
            </a:r>
            <a:r>
              <a:rPr lang="es-ES" altLang="en-US" sz="2800" b="1" dirty="0">
                <a:latin typeface="SutonnyMJ" pitchFamily="2" charset="0"/>
              </a:rPr>
              <a:t>	           20 </a:t>
            </a:r>
            <a:r>
              <a:rPr lang="es-ES" altLang="en-US" sz="2800" b="1" dirty="0" err="1">
                <a:latin typeface="SutonnyMJ" pitchFamily="2" charset="0"/>
              </a:rPr>
              <a:t>evi</a:t>
            </a:r>
            <a:r>
              <a:rPr lang="es-ES" altLang="en-US" sz="2800" b="1" dirty="0">
                <a:latin typeface="SutonnyMJ" pitchFamily="2" charset="0"/>
              </a:rPr>
              <a:t>	            1 -  1.5 †</a:t>
            </a:r>
            <a:r>
              <a:rPr lang="es-ES" altLang="en-US" sz="2800" b="1" dirty="0" err="1">
                <a:latin typeface="SutonnyMJ" pitchFamily="2" charset="0"/>
              </a:rPr>
              <a:t>m‡KÛ</a:t>
            </a:r>
            <a:endParaRPr lang="es-ES" altLang="en-US" sz="2800" b="1" dirty="0">
              <a:latin typeface="SutonnyMJ" pitchFamily="2" charset="0"/>
            </a:endParaRPr>
          </a:p>
          <a:p>
            <a:pPr eaLnBrk="1" hangingPunct="1"/>
            <a:r>
              <a:rPr lang="es-ES" altLang="en-US" sz="2800" b="1" dirty="0" err="1">
                <a:latin typeface="SutonnyMJ" pitchFamily="2" charset="0"/>
              </a:rPr>
              <a:t>beRvZK</a:t>
            </a:r>
            <a:r>
              <a:rPr lang="es-ES" altLang="en-US" sz="2800" b="1" dirty="0">
                <a:latin typeface="SutonnyMJ" pitchFamily="2" charset="0"/>
              </a:rPr>
              <a:t>                 40 </a:t>
            </a:r>
            <a:r>
              <a:rPr lang="es-ES" altLang="en-US" sz="2800" b="1" dirty="0" err="1">
                <a:latin typeface="SutonnyMJ" pitchFamily="2" charset="0"/>
              </a:rPr>
              <a:t>evi</a:t>
            </a:r>
            <a:r>
              <a:rPr lang="es-ES" altLang="en-US" sz="2800" b="1" dirty="0">
                <a:latin typeface="SutonnyMJ" pitchFamily="2" charset="0"/>
              </a:rPr>
              <a:t>		   1 - 1.5 †</a:t>
            </a:r>
            <a:r>
              <a:rPr lang="es-ES" altLang="en-US" sz="2800" b="1" dirty="0" err="1">
                <a:latin typeface="SutonnyMJ" pitchFamily="2" charset="0"/>
              </a:rPr>
              <a:t>m‡KÛ</a:t>
            </a:r>
            <a:endParaRPr lang="en-US" altLang="en-US" sz="2800" b="1" dirty="0">
              <a:latin typeface="SutonnyMJ" pitchFamily="2" charset="0"/>
            </a:endParaRPr>
          </a:p>
        </p:txBody>
      </p:sp>
      <p:sp>
        <p:nvSpPr>
          <p:cNvPr id="22531" name="Line 6">
            <a:extLst>
              <a:ext uri="{FF2B5EF4-FFF2-40B4-BE49-F238E27FC236}">
                <a16:creationId xmlns:a16="http://schemas.microsoft.com/office/drawing/2014/main" id="{E29B06A5-3A8C-6E53-B98F-9958A8BA2719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1905000"/>
            <a:ext cx="7391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828B0281-FA27-AF16-4ED0-EC2AF1725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163" y="2487613"/>
            <a:ext cx="484222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msÁv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-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GKRb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ivMx‡K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k¦vm-cÖk¦vm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Ges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ü`h‡š¿i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wµqv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eÜ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vKv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Ae¯’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vq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Zvi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ey‡K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Pvc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Ges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gy‡L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K…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wÎg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Dcv‡q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k¦vm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cÖk¦vm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cÖ‡qvM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Rxeb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euvPv‡bvi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me©‡kl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cÖ‡Póv‡K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wm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wc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Avi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  <a:cs typeface="SutonnyMJ" pitchFamily="2" charset="0"/>
              </a:rPr>
              <a:t>ejv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 nq|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 </a:t>
            </a:r>
            <a:endParaRPr lang="en-US" altLang="en-US" sz="4400" dirty="0"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3555" name="Rectangle 8">
            <a:extLst>
              <a:ext uri="{FF2B5EF4-FFF2-40B4-BE49-F238E27FC236}">
                <a16:creationId xmlns:a16="http://schemas.microsoft.com/office/drawing/2014/main" id="{FB549509-449B-0604-D51D-2F0B24AAD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0838" y="366713"/>
            <a:ext cx="73691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b="1" dirty="0">
                <a:latin typeface="Times New Roman" panose="02020603050405020304" pitchFamily="18" charset="0"/>
              </a:rPr>
              <a:t>Cardio Pulmonary Resuscitation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b="1" dirty="0">
                <a:latin typeface="Times New Roman" panose="02020603050405020304" pitchFamily="18" charset="0"/>
              </a:rPr>
              <a:t>(C P R)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dirty="0">
                <a:latin typeface="Tahoma" panose="020B060403050404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4000" dirty="0">
              <a:latin typeface="Tahoma" panose="020B0604030504040204" pitchFamily="34" charset="0"/>
            </a:endParaRPr>
          </a:p>
        </p:txBody>
      </p:sp>
      <p:pic>
        <p:nvPicPr>
          <p:cNvPr id="23556" name="Picture 5">
            <a:extLst>
              <a:ext uri="{FF2B5EF4-FFF2-40B4-BE49-F238E27FC236}">
                <a16:creationId xmlns:a16="http://schemas.microsoft.com/office/drawing/2014/main" id="{5ED7A37F-0FA6-210F-B8BC-5031C8740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8" y="1892300"/>
            <a:ext cx="4343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Content Placeholder 2">
            <a:extLst>
              <a:ext uri="{FF2B5EF4-FFF2-40B4-BE49-F238E27FC236}">
                <a16:creationId xmlns:a16="http://schemas.microsoft.com/office/drawing/2014/main" id="{2473C6F7-79C8-CBBE-8634-A364A8C05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4102100"/>
            <a:ext cx="6324600" cy="2474913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en-US" sz="2400" dirty="0"/>
              <a:t>Cardio means "</a:t>
            </a:r>
            <a:r>
              <a:rPr lang="en-US" altLang="en-US" sz="2400" dirty="0">
                <a:solidFill>
                  <a:srgbClr val="FF0000"/>
                </a:solidFill>
              </a:rPr>
              <a:t>of the </a:t>
            </a:r>
            <a:r>
              <a:rPr lang="en-US" altLang="en-US" sz="2400" u="sng" dirty="0">
                <a:solidFill>
                  <a:srgbClr val="FF0000"/>
                </a:solidFill>
              </a:rPr>
              <a:t>heart” </a:t>
            </a:r>
            <a:r>
              <a:rPr lang="en-US" altLang="en-US" sz="2400" dirty="0"/>
              <a:t>and pulmonary means "</a:t>
            </a:r>
            <a:r>
              <a:rPr lang="en-US" altLang="en-US" sz="2400" dirty="0">
                <a:solidFill>
                  <a:srgbClr val="FF0000"/>
                </a:solidFill>
              </a:rPr>
              <a:t>of the </a:t>
            </a:r>
            <a:r>
              <a:rPr lang="en-US" altLang="en-US" sz="2400" u="sng" dirty="0">
                <a:solidFill>
                  <a:srgbClr val="FF0000"/>
                </a:solidFill>
              </a:rPr>
              <a:t>lungs</a:t>
            </a:r>
            <a:r>
              <a:rPr lang="en-US" altLang="en-US" sz="2400" dirty="0"/>
              <a:t>." 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/>
              <a:t>Resuscitation is a medical word that means "</a:t>
            </a:r>
            <a:r>
              <a:rPr lang="en-US" altLang="en-US" sz="2400" dirty="0">
                <a:solidFill>
                  <a:srgbClr val="FF0000"/>
                </a:solidFill>
              </a:rPr>
              <a:t>to revive</a:t>
            </a:r>
            <a:r>
              <a:rPr lang="en-US" altLang="en-US" sz="2400" dirty="0"/>
              <a:t>" — or </a:t>
            </a:r>
            <a:r>
              <a:rPr lang="en-US" altLang="en-US" sz="2400" b="1" dirty="0">
                <a:solidFill>
                  <a:srgbClr val="FF0000"/>
                </a:solidFill>
              </a:rPr>
              <a:t>bring back to life.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E2FC4D-2367-30DE-AAC7-5603530AA6E0}"/>
              </a:ext>
            </a:extLst>
          </p:cNvPr>
          <p:cNvSpPr txBox="1">
            <a:spLocks/>
          </p:cNvSpPr>
          <p:nvPr/>
        </p:nvSpPr>
        <p:spPr bwMode="auto">
          <a:xfrm>
            <a:off x="1680266" y="279400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latin typeface="SutonnyMJ" pitchFamily="2" charset="0"/>
                <a:cs typeface="SutonnyMJ" pitchFamily="2" charset="0"/>
              </a:rPr>
              <a:t>ÒweÕÕ †kÖbx</a:t>
            </a:r>
            <a:endParaRPr lang="en-US" altLang="en-US" sz="440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F1B9E82-BB40-A367-E200-1FBD0F1BD7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3698593"/>
              </p:ext>
            </p:extLst>
          </p:nvPr>
        </p:nvGraphicFramePr>
        <p:xfrm>
          <a:off x="1661011" y="1193390"/>
          <a:ext cx="3810000" cy="5055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Users\User\Desktop\wound\gasoline.jpg">
            <a:extLst>
              <a:ext uri="{FF2B5EF4-FFF2-40B4-BE49-F238E27FC236}">
                <a16:creationId xmlns:a16="http://schemas.microsoft.com/office/drawing/2014/main" id="{B01C97B6-D33D-06DC-C094-AAF68C455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417366" y="4000500"/>
            <a:ext cx="3070404" cy="1981200"/>
          </a:xfrm>
          <a:prstGeom prst="round2DiagRect">
            <a:avLst>
              <a:gd name="adj1" fmla="val 37511"/>
              <a:gd name="adj2" fmla="val 0"/>
            </a:avLst>
          </a:prstGeom>
          <a:noFill/>
        </p:spPr>
      </p:pic>
      <p:pic>
        <p:nvPicPr>
          <p:cNvPr id="9" name="Picture 2" descr="C:\Users\User\Desktop\wound\drum.jpg">
            <a:extLst>
              <a:ext uri="{FF2B5EF4-FFF2-40B4-BE49-F238E27FC236}">
                <a16:creationId xmlns:a16="http://schemas.microsoft.com/office/drawing/2014/main" id="{93FF332F-26F8-706B-61E7-31B887C5F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17366" y="1524000"/>
            <a:ext cx="2873149" cy="2163878"/>
          </a:xfrm>
          <a:prstGeom prst="round2DiagRect">
            <a:avLst>
              <a:gd name="adj1" fmla="val 31662"/>
              <a:gd name="adj2" fmla="val 0"/>
            </a:avLst>
          </a:prstGeom>
          <a:noFill/>
        </p:spPr>
      </p:pic>
    </p:spTree>
    <p:extLst>
      <p:ext uri="{BB962C8B-B14F-4D97-AF65-F5344CB8AC3E}">
        <p14:creationId xmlns:p14="http://schemas.microsoft.com/office/powerpoint/2010/main" val="35054269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C1A6691-4915-6346-4244-C2327FD65F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5000" y="533400"/>
            <a:ext cx="8229600" cy="1139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s-ES" sz="4000" b="1" dirty="0">
                <a:solidFill>
                  <a:schemeClr val="tx1">
                    <a:lumMod val="50000"/>
                  </a:schemeClr>
                </a:solidFill>
                <a:latin typeface="SutonnyMJ" pitchFamily="2" charset="0"/>
              </a:rPr>
            </a:br>
            <a:r>
              <a:rPr lang="en-US" sz="5400" b="1" dirty="0">
                <a:latin typeface="SutonnyMJ" pitchFamily="2" charset="0"/>
              </a:rPr>
              <a:t> </a:t>
            </a:r>
            <a:r>
              <a:rPr lang="en-US" sz="5400" b="1" dirty="0" err="1">
                <a:latin typeface="SutonnyMJ" pitchFamily="2" charset="0"/>
              </a:rPr>
              <a:t>ÿZ</a:t>
            </a:r>
            <a:r>
              <a:rPr lang="en-US" sz="5400" b="1" dirty="0">
                <a:latin typeface="SutonnyMJ" pitchFamily="2" charset="0"/>
              </a:rPr>
              <a:t> (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Wound)</a:t>
            </a:r>
            <a:endParaRPr 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24579" name="Picture 1">
            <a:extLst>
              <a:ext uri="{FF2B5EF4-FFF2-40B4-BE49-F238E27FC236}">
                <a16:creationId xmlns:a16="http://schemas.microsoft.com/office/drawing/2014/main" id="{A6B55AE7-F307-774B-41C4-90495E8EC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113" y="2667000"/>
            <a:ext cx="7699375" cy="309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1">
            <a:extLst>
              <a:ext uri="{FF2B5EF4-FFF2-40B4-BE49-F238E27FC236}">
                <a16:creationId xmlns:a16="http://schemas.microsoft.com/office/drawing/2014/main" id="{464EF10E-C62F-7CB8-9C74-4EF2CFEC7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7387"/>
            <a:ext cx="2611438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EEE5D6D-E6A8-361B-9CC5-C3D616C5B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447800"/>
            <a:ext cx="9601200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400050" indent="-4000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endParaRPr lang="en-US" altLang="en-US" sz="2400" i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latin typeface="SutonnyMJ" pitchFamily="2" charset="0"/>
              </a:rPr>
              <a:t>     </a:t>
            </a:r>
            <a:r>
              <a:rPr lang="en-US" altLang="en-US" b="1">
                <a:solidFill>
                  <a:srgbClr val="FF0000"/>
                </a:solidFill>
                <a:latin typeface="SutonnyMJ" pitchFamily="2" charset="0"/>
              </a:rPr>
              <a:t>cÖZ¨¶ ev cÖ‡iv¶ Pvc cÖ‡qvM </a:t>
            </a:r>
            <a:r>
              <a:rPr lang="en-US" altLang="en-US" sz="2800" b="1">
                <a:latin typeface="SutonnyMJ" pitchFamily="2" charset="0"/>
              </a:rPr>
              <a:t>K‡i i³cvZ </a:t>
            </a:r>
            <a:r>
              <a:rPr lang="en-US" altLang="en-US" sz="2800" b="1">
                <a:latin typeface="SutonnyMJ" pitchFamily="2" charset="0"/>
                <a:cs typeface="SutonnyMJ" pitchFamily="2" charset="0"/>
              </a:rPr>
              <a:t>eÜ </a:t>
            </a:r>
            <a:r>
              <a:rPr lang="en-US" altLang="en-US" sz="2800" b="1">
                <a:latin typeface="SutonnyMJ" pitchFamily="2" charset="0"/>
              </a:rPr>
              <a:t>Ki‡Z n‡e|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800" b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>
                <a:solidFill>
                  <a:srgbClr val="FF0000"/>
                </a:solidFill>
                <a:latin typeface="SutonnyMJ" pitchFamily="2" charset="0"/>
              </a:rPr>
              <a:t>    </a:t>
            </a:r>
            <a:r>
              <a:rPr lang="en-US" altLang="en-US" sz="2800" b="1">
                <a:latin typeface="SutonnyMJ" pitchFamily="2" charset="0"/>
              </a:rPr>
              <a:t> </a:t>
            </a:r>
            <a:r>
              <a:rPr lang="en-US" altLang="en-US" sz="2800" b="1">
                <a:solidFill>
                  <a:srgbClr val="FF0000"/>
                </a:solidFill>
                <a:latin typeface="SutonnyMJ" pitchFamily="2" charset="0"/>
              </a:rPr>
              <a:t>DuPy</a:t>
            </a:r>
            <a:r>
              <a:rPr lang="en-US" altLang="en-US" sz="2800" b="1">
                <a:latin typeface="SutonnyMJ" pitchFamily="2" charset="0"/>
              </a:rPr>
              <a:t> Ki‡Z n‡e|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800" b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>
                <a:latin typeface="SutonnyMJ" pitchFamily="2" charset="0"/>
              </a:rPr>
              <a:t>    Gfv‡e i³cvZ </a:t>
            </a:r>
            <a:r>
              <a:rPr lang="en-US" altLang="en-US" sz="2800" b="1">
                <a:latin typeface="SutonnyMJ" pitchFamily="2" charset="0"/>
                <a:cs typeface="SutonnyMJ" pitchFamily="2" charset="0"/>
              </a:rPr>
              <a:t>eÜ </a:t>
            </a:r>
            <a:r>
              <a:rPr lang="en-US" altLang="en-US" sz="2800" b="1">
                <a:latin typeface="SutonnyMJ" pitchFamily="2" charset="0"/>
              </a:rPr>
              <a:t>bv n‡j </a:t>
            </a:r>
            <a:r>
              <a:rPr lang="en-US" altLang="en-US" sz="2800" b="1">
                <a:solidFill>
                  <a:srgbClr val="FF0000"/>
                </a:solidFill>
                <a:latin typeface="SutonnyMJ" pitchFamily="2" charset="0"/>
              </a:rPr>
              <a:t>†cÖmvi c‡q‡›U Pvc cÖ`vb </a:t>
            </a:r>
            <a:r>
              <a:rPr lang="en-US" altLang="en-US" sz="2800" b="1">
                <a:latin typeface="SutonnyMJ" pitchFamily="2" charset="0"/>
              </a:rPr>
              <a:t>Ki‡Z n‡e|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800" b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>
                <a:latin typeface="SutonnyMJ" pitchFamily="2" charset="0"/>
              </a:rPr>
              <a:t>     me©‡kl  Dcvq  wn‡m‡e  </a:t>
            </a:r>
            <a:r>
              <a:rPr lang="en-US" altLang="en-US" sz="2800" b="1">
                <a:solidFill>
                  <a:srgbClr val="FF0000"/>
                </a:solidFill>
                <a:latin typeface="SutonnyMJ" pitchFamily="2" charset="0"/>
              </a:rPr>
              <a:t>Uzwb©‡KU  </a:t>
            </a:r>
            <a:r>
              <a:rPr lang="en-US" altLang="en-US" sz="2800" b="1">
                <a:latin typeface="SutonnyMJ" pitchFamily="2" charset="0"/>
              </a:rPr>
              <a:t>euva‡Z n‡e|</a:t>
            </a:r>
          </a:p>
          <a:p>
            <a:pPr algn="just">
              <a:spcBef>
                <a:spcPct val="0"/>
              </a:spcBef>
            </a:pPr>
            <a:endParaRPr lang="en-US" altLang="en-US" sz="2800" b="1">
              <a:latin typeface="SutonnyMJ" pitchFamily="2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SutonnyMJ" pitchFamily="2" charset="0"/>
              </a:rPr>
              <a:t>    [cÖv_wgK wPwKrmv †`Iqvi Av‡M e¨w³MZ wbivcËv †cvlvK </a:t>
            </a:r>
            <a:r>
              <a:rPr lang="en-US" altLang="en-US" sz="2800" b="1">
                <a:latin typeface="SimSun" panose="02010600030101010101" pitchFamily="2" charset="-122"/>
                <a:ea typeface="SimSun" panose="02010600030101010101" pitchFamily="2" charset="-122"/>
              </a:rPr>
              <a:t>(PPE) </a:t>
            </a:r>
            <a:r>
              <a:rPr lang="en-US" altLang="en-US" sz="2800" b="1">
                <a:latin typeface="SutonnyMJ" pitchFamily="2" charset="0"/>
              </a:rPr>
              <a:t>cwiavb Ki‡Z n‡e Ges   `„k¨cU wbivc` Ki‡Z n‡e ]</a:t>
            </a:r>
          </a:p>
          <a:p>
            <a:pPr algn="just">
              <a:spcBef>
                <a:spcPct val="0"/>
              </a:spcBef>
            </a:pPr>
            <a:endParaRPr lang="en-US" altLang="en-US" sz="2800">
              <a:latin typeface="SutonnyMJ" pitchFamily="2" charset="0"/>
            </a:endParaRPr>
          </a:p>
        </p:txBody>
      </p:sp>
      <p:sp>
        <p:nvSpPr>
          <p:cNvPr id="25603" name="Rectangle 4">
            <a:extLst>
              <a:ext uri="{FF2B5EF4-FFF2-40B4-BE49-F238E27FC236}">
                <a16:creationId xmlns:a16="http://schemas.microsoft.com/office/drawing/2014/main" id="{9A9D660F-0DFB-C8A3-0A1A-A5CF97A2D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457200"/>
            <a:ext cx="5867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b="1">
                <a:latin typeface="SutonnyMJ" pitchFamily="2" charset="0"/>
              </a:rPr>
              <a:t>     i³cv‡Zi cÖv_wgK wPwKrmv  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2FA4D867-FE19-12F2-B6AD-90480119E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cÖZ¨ÿ Pvc cÖ‡qvM</a:t>
            </a:r>
            <a:br>
              <a:rPr lang="en-US" altLang="en-US" b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altLang="en-US" b="1">
                <a:solidFill>
                  <a:srgbClr val="FF0000"/>
                </a:solidFill>
              </a:rPr>
              <a:t>Direct Pressure</a:t>
            </a:r>
          </a:p>
        </p:txBody>
      </p:sp>
      <p:pic>
        <p:nvPicPr>
          <p:cNvPr id="26627" name="Picture 2">
            <a:extLst>
              <a:ext uri="{FF2B5EF4-FFF2-40B4-BE49-F238E27FC236}">
                <a16:creationId xmlns:a16="http://schemas.microsoft.com/office/drawing/2014/main" id="{3FB64198-C0C9-A284-52DA-229EFCE7693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1600200"/>
            <a:ext cx="6705600" cy="4572000"/>
          </a:xfr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D82B56FA-19AE-3290-0874-FC127996B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cÖmvi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c‡q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‡›U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Pvc</a:t>
            </a:r>
            <a:r>
              <a:rPr lang="en-US" altLang="en-US" b="1" dirty="0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SutonnyMJ" pitchFamily="2" charset="0"/>
                <a:cs typeface="SutonnyMJ" pitchFamily="2" charset="0"/>
              </a:rPr>
              <a:t>cÖ‡qvM</a:t>
            </a:r>
            <a:endParaRPr lang="en-US" altLang="en-US" b="1" dirty="0">
              <a:solidFill>
                <a:srgbClr val="FF0000"/>
              </a:solidFill>
            </a:endParaRPr>
          </a:p>
        </p:txBody>
      </p:sp>
      <p:pic>
        <p:nvPicPr>
          <p:cNvPr id="27651" name="Picture 2">
            <a:extLst>
              <a:ext uri="{FF2B5EF4-FFF2-40B4-BE49-F238E27FC236}">
                <a16:creationId xmlns:a16="http://schemas.microsoft.com/office/drawing/2014/main" id="{37756408-8111-2AB8-2126-34D4C99EFF4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1752600"/>
            <a:ext cx="6705600" cy="4648200"/>
          </a:xfr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07ED2DE-5F8A-4740-656B-6C1499F5DC96}"/>
              </a:ext>
            </a:extLst>
          </p:cNvPr>
          <p:cNvSpPr/>
          <p:nvPr/>
        </p:nvSpPr>
        <p:spPr>
          <a:xfrm>
            <a:off x="3962400" y="685800"/>
            <a:ext cx="3581400" cy="762000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75" name="TextBox 10">
            <a:extLst>
              <a:ext uri="{FF2B5EF4-FFF2-40B4-BE49-F238E27FC236}">
                <a16:creationId xmlns:a16="http://schemas.microsoft.com/office/drawing/2014/main" id="{A152B4B0-89DF-6C2E-A859-0E0765415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762000"/>
            <a:ext cx="3124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    Uzwb©‡KU evuav</a:t>
            </a:r>
            <a:endParaRPr lang="en-US" altLang="en-US" sz="4000" b="1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28676" name="object 4">
            <a:extLst>
              <a:ext uri="{FF2B5EF4-FFF2-40B4-BE49-F238E27FC236}">
                <a16:creationId xmlns:a16="http://schemas.microsoft.com/office/drawing/2014/main" id="{27C47A76-B71E-8E54-9A80-9CAE65552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286000"/>
            <a:ext cx="8763000" cy="3886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Operational Medicine\13. Project ERUDITE\ERUDITE Powerpoints\Basic MARCH Package\Basic MARCH\Tourniquet Placement.JPG">
            <a:extLst>
              <a:ext uri="{FF2B5EF4-FFF2-40B4-BE49-F238E27FC236}">
                <a16:creationId xmlns:a16="http://schemas.microsoft.com/office/drawing/2014/main" id="{2316E119-5359-0ED0-85B5-88B5F7A7F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9913"/>
            <a:ext cx="4051300" cy="5480050"/>
          </a:xfrm>
          <a:prstGeom prst="rect">
            <a:avLst/>
          </a:prstGeom>
          <a:solidFill>
            <a:schemeClr val="bg2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9699" name="Picture 4">
            <a:extLst>
              <a:ext uri="{FF2B5EF4-FFF2-40B4-BE49-F238E27FC236}">
                <a16:creationId xmlns:a16="http://schemas.microsoft.com/office/drawing/2014/main" id="{E1778C36-C928-C041-8603-1B1CBE028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1000"/>
            <a:ext cx="8320088" cy="616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>
            <a:extLst>
              <a:ext uri="{FF2B5EF4-FFF2-40B4-BE49-F238E27FC236}">
                <a16:creationId xmlns:a16="http://schemas.microsoft.com/office/drawing/2014/main" id="{88E2880C-4C4D-6741-5302-857BEB002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5" y="401638"/>
            <a:ext cx="51450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i³cvZ wbqš¿Y</a:t>
            </a:r>
          </a:p>
        </p:txBody>
      </p:sp>
      <p:sp>
        <p:nvSpPr>
          <p:cNvPr id="30723" name="TextBox 8">
            <a:extLst>
              <a:ext uri="{FF2B5EF4-FFF2-40B4-BE49-F238E27FC236}">
                <a16:creationId xmlns:a16="http://schemas.microsoft.com/office/drawing/2014/main" id="{E3A661A7-A9D8-067C-212B-0629DC275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8513" y="5105400"/>
            <a:ext cx="2895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SutonnyMJ" pitchFamily="2" charset="0"/>
                <a:cs typeface="SutonnyMJ" pitchFamily="2" charset="0"/>
              </a:rPr>
              <a:t>2. nvZ ev cv  D‡Ëvjb Kiv</a:t>
            </a:r>
          </a:p>
        </p:txBody>
      </p:sp>
      <p:pic>
        <p:nvPicPr>
          <p:cNvPr id="30724" name="Picture 10">
            <a:extLst>
              <a:ext uri="{FF2B5EF4-FFF2-40B4-BE49-F238E27FC236}">
                <a16:creationId xmlns:a16="http://schemas.microsoft.com/office/drawing/2014/main" id="{78518F16-59BD-8A89-2C5A-43F591572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" y="1778000"/>
            <a:ext cx="5294313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2">
            <a:extLst>
              <a:ext uri="{FF2B5EF4-FFF2-40B4-BE49-F238E27FC236}">
                <a16:creationId xmlns:a16="http://schemas.microsoft.com/office/drawing/2014/main" id="{21CE0BC7-79DE-3399-A296-4C8EA112C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28800"/>
            <a:ext cx="5349875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Picture 019">
            <a:extLst>
              <a:ext uri="{FF2B5EF4-FFF2-40B4-BE49-F238E27FC236}">
                <a16:creationId xmlns:a16="http://schemas.microsoft.com/office/drawing/2014/main" id="{4CAE01C5-4A85-9E21-FCA4-B10ED3C51D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94" b="9375"/>
          <a:stretch>
            <a:fillRect/>
          </a:stretch>
        </p:blipFill>
        <p:spPr>
          <a:xfrm>
            <a:off x="2971800" y="1066800"/>
            <a:ext cx="2743200" cy="2362200"/>
          </a:xfrm>
          <a:noFill/>
        </p:spPr>
      </p:pic>
      <p:sp>
        <p:nvSpPr>
          <p:cNvPr id="31747" name="TextBox 3">
            <a:extLst>
              <a:ext uri="{FF2B5EF4-FFF2-40B4-BE49-F238E27FC236}">
                <a16:creationId xmlns:a16="http://schemas.microsoft.com/office/drawing/2014/main" id="{E391049F-CAFB-D98D-F012-2A0072D92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52400"/>
            <a:ext cx="7543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SutonnyMJ" pitchFamily="2" charset="0"/>
                <a:cs typeface="SutonnyMJ" pitchFamily="2" charset="0"/>
              </a:rPr>
              <a:t>i³cvZ wbqš¿‡Yi ch©vq mgyn t</a:t>
            </a:r>
          </a:p>
        </p:txBody>
      </p:sp>
      <p:pic>
        <p:nvPicPr>
          <p:cNvPr id="31748" name="Picture 4" descr="Picture 021">
            <a:extLst>
              <a:ext uri="{FF2B5EF4-FFF2-40B4-BE49-F238E27FC236}">
                <a16:creationId xmlns:a16="http://schemas.microsoft.com/office/drawing/2014/main" id="{382C1479-F14E-659B-5EF4-268552669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6" r="4219" b="7500"/>
          <a:stretch>
            <a:fillRect/>
          </a:stretch>
        </p:blipFill>
        <p:spPr bwMode="auto">
          <a:xfrm>
            <a:off x="6553200" y="1143000"/>
            <a:ext cx="280035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 descr="IMG_1472">
            <a:extLst>
              <a:ext uri="{FF2B5EF4-FFF2-40B4-BE49-F238E27FC236}">
                <a16:creationId xmlns:a16="http://schemas.microsoft.com/office/drawing/2014/main" id="{7FE2A5AF-B5AC-46F0-5646-4FAC5F552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11250" r="21094" b="13126"/>
          <a:stretch>
            <a:fillRect/>
          </a:stretch>
        </p:blipFill>
        <p:spPr bwMode="auto">
          <a:xfrm>
            <a:off x="2971800" y="4006850"/>
            <a:ext cx="27432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4" descr="IMG_1477">
            <a:extLst>
              <a:ext uri="{FF2B5EF4-FFF2-40B4-BE49-F238E27FC236}">
                <a16:creationId xmlns:a16="http://schemas.microsoft.com/office/drawing/2014/main" id="{FDD0AC12-2B2B-C41E-005B-3302504EC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" t="12305" r="12920"/>
          <a:stretch>
            <a:fillRect/>
          </a:stretch>
        </p:blipFill>
        <p:spPr bwMode="auto">
          <a:xfrm>
            <a:off x="6553200" y="3962400"/>
            <a:ext cx="28019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Box 7">
            <a:extLst>
              <a:ext uri="{FF2B5EF4-FFF2-40B4-BE49-F238E27FC236}">
                <a16:creationId xmlns:a16="http://schemas.microsoft.com/office/drawing/2014/main" id="{E53EE07C-EE90-8742-8463-9488B65E2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440113"/>
            <a:ext cx="2209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SutonnyMJ" pitchFamily="2" charset="0"/>
                <a:cs typeface="SutonnyMJ" pitchFamily="2" charset="0"/>
              </a:rPr>
              <a:t>1. mivmwi Pvc cÖ‡qvM</a:t>
            </a:r>
          </a:p>
        </p:txBody>
      </p:sp>
      <p:sp>
        <p:nvSpPr>
          <p:cNvPr id="31752" name="TextBox 8">
            <a:extLst>
              <a:ext uri="{FF2B5EF4-FFF2-40B4-BE49-F238E27FC236}">
                <a16:creationId xmlns:a16="http://schemas.microsoft.com/office/drawing/2014/main" id="{E0075A59-2D91-CB90-515F-9932A74A4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3429000"/>
            <a:ext cx="2895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SutonnyMJ" pitchFamily="2" charset="0"/>
                <a:cs typeface="SutonnyMJ" pitchFamily="2" charset="0"/>
              </a:rPr>
              <a:t>2. nvZ ev cv  D‡Ëvjb Kiv</a:t>
            </a:r>
          </a:p>
        </p:txBody>
      </p:sp>
      <p:sp>
        <p:nvSpPr>
          <p:cNvPr id="31753" name="TextBox 9">
            <a:extLst>
              <a:ext uri="{FF2B5EF4-FFF2-40B4-BE49-F238E27FC236}">
                <a16:creationId xmlns:a16="http://schemas.microsoft.com/office/drawing/2014/main" id="{5F00F350-2642-B90A-FED0-7DAAF1D05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6172200"/>
            <a:ext cx="2743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SutonnyMJ" pitchFamily="2" charset="0"/>
                <a:cs typeface="SutonnyMJ" pitchFamily="2" charset="0"/>
              </a:rPr>
              <a:t>3. †cÖmvi c‡q›U e¨envi Kiv</a:t>
            </a:r>
          </a:p>
        </p:txBody>
      </p:sp>
      <p:sp>
        <p:nvSpPr>
          <p:cNvPr id="31754" name="TextBox 10">
            <a:extLst>
              <a:ext uri="{FF2B5EF4-FFF2-40B4-BE49-F238E27FC236}">
                <a16:creationId xmlns:a16="http://schemas.microsoft.com/office/drawing/2014/main" id="{0B96B7F5-DCE4-3B14-6312-7851854E7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6172200"/>
            <a:ext cx="3657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SutonnyMJ" pitchFamily="2" charset="0"/>
                <a:cs typeface="SutonnyMJ" pitchFamily="2" charset="0"/>
              </a:rPr>
              <a:t>4. me©‡kl Dcvq wn‡m‡e Uzwb©‡KU e¨envi Kiv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>
            <a:extLst>
              <a:ext uri="{FF2B5EF4-FFF2-40B4-BE49-F238E27FC236}">
                <a16:creationId xmlns:a16="http://schemas.microsoft.com/office/drawing/2014/main" id="{411EB45C-F858-AEB0-0A4B-E38E442F9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882346"/>
            <a:ext cx="99822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800" b="1" dirty="0">
                <a:latin typeface="SutonnyMJ" pitchFamily="2" charset="0"/>
              </a:rPr>
              <a:t> †</a:t>
            </a:r>
            <a:r>
              <a:rPr lang="en-US" altLang="en-US" sz="2800" b="1" dirty="0" err="1">
                <a:latin typeface="SutonnyMJ" pitchFamily="2" charset="0"/>
              </a:rPr>
              <a:t>Wªwms</a:t>
            </a:r>
            <a:r>
              <a:rPr lang="en-US" altLang="en-US" sz="2800" b="1" dirty="0">
                <a:latin typeface="SutonnyMJ" pitchFamily="2" charset="0"/>
              </a:rPr>
              <a:t> I </a:t>
            </a:r>
            <a:r>
              <a:rPr lang="en-US" altLang="en-US" sz="2800" b="1" dirty="0" err="1">
                <a:latin typeface="SutonnyMJ" pitchFamily="2" charset="0"/>
              </a:rPr>
              <a:t>e¨v‡ÛRKiY</a:t>
            </a:r>
            <a:r>
              <a:rPr lang="en-US" altLang="en-US" sz="2800" b="1" dirty="0">
                <a:latin typeface="SutonnyMJ" pitchFamily="2" charset="0"/>
              </a:rPr>
              <a:t> t </a:t>
            </a:r>
            <a:r>
              <a:rPr lang="en-US" altLang="en-US" sz="2800" dirty="0">
                <a:latin typeface="SutonnyMJ" pitchFamily="2" charset="0"/>
              </a:rPr>
              <a:t>Rxevbygy³ †</a:t>
            </a:r>
            <a:r>
              <a:rPr lang="en-US" altLang="en-US" sz="2800" dirty="0" err="1">
                <a:latin typeface="SutonnyMJ" pitchFamily="2" charset="0"/>
              </a:rPr>
              <a:t>Wªwms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w`‡q</a:t>
            </a:r>
            <a:r>
              <a:rPr lang="en-US" altLang="en-US" sz="2800" dirty="0">
                <a:latin typeface="SutonnyMJ" pitchFamily="2" charset="0"/>
              </a:rPr>
              <a:t> ¶Z¯’</a:t>
            </a:r>
            <a:r>
              <a:rPr lang="en-US" altLang="en-US" sz="2800" dirty="0" err="1">
                <a:latin typeface="SutonnyMJ" pitchFamily="2" charset="0"/>
              </a:rPr>
              <a:t>vb</a:t>
            </a:r>
            <a:r>
              <a:rPr lang="en-US" altLang="en-US" sz="2800" dirty="0">
                <a:latin typeface="SutonnyMJ" pitchFamily="2" charset="0"/>
              </a:rPr>
              <a:t> †X‡K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Ges</a:t>
            </a:r>
            <a:r>
              <a:rPr lang="en-US" altLang="en-US" sz="2800" dirty="0">
                <a:latin typeface="SutonnyMJ" pitchFamily="2" charset="0"/>
              </a:rPr>
              <a:t> 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SutonnyMJ" pitchFamily="2" charset="0"/>
              </a:rPr>
              <a:t>   </a:t>
            </a:r>
            <a:r>
              <a:rPr lang="en-US" altLang="en-US" sz="2800" dirty="0" err="1">
                <a:latin typeface="SutonnyMJ" pitchFamily="2" charset="0"/>
              </a:rPr>
              <a:t>e¨v‡ÛR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w`‡q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AvUwK‡q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dirty="0">
              <a:latin typeface="SutonnyMJ" pitchFamily="2" charset="0"/>
            </a:endParaRPr>
          </a:p>
          <a:p>
            <a:pPr>
              <a:spcBef>
                <a:spcPct val="0"/>
              </a:spcBef>
            </a:pPr>
            <a:r>
              <a:rPr lang="es-ES" altLang="en-US" sz="2800" dirty="0">
                <a:latin typeface="SutonnyMJ" pitchFamily="2" charset="0"/>
              </a:rPr>
              <a:t> †</a:t>
            </a:r>
            <a:r>
              <a:rPr lang="es-ES" altLang="en-US" sz="2800" dirty="0" err="1">
                <a:latin typeface="SutonnyMJ" pitchFamily="2" charset="0"/>
              </a:rPr>
              <a:t>ivMx‡K</a:t>
            </a:r>
            <a:r>
              <a:rPr lang="es-ES" altLang="en-US" sz="2800" dirty="0">
                <a:latin typeface="SutonnyMJ" pitchFamily="2" charset="0"/>
              </a:rPr>
              <a:t> †X‡K </a:t>
            </a:r>
            <a:r>
              <a:rPr lang="es-ES" altLang="en-US" sz="2800" dirty="0" err="1">
                <a:latin typeface="SutonnyMJ" pitchFamily="2" charset="0"/>
              </a:rPr>
              <a:t>w`‡Z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n‡e</a:t>
            </a:r>
            <a:r>
              <a:rPr lang="es-ES" altLang="en-US" sz="2800" dirty="0">
                <a:latin typeface="SutonnyMJ" pitchFamily="2" charset="0"/>
              </a:rPr>
              <a:t> Ges </a:t>
            </a:r>
            <a:r>
              <a:rPr lang="es-ES" altLang="en-US" sz="2800" dirty="0" err="1">
                <a:latin typeface="SutonnyMJ" pitchFamily="2" charset="0"/>
              </a:rPr>
              <a:t>kvšÍ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ivL‡Z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n‡e</a:t>
            </a:r>
            <a:r>
              <a:rPr lang="es-ES" altLang="en-US" sz="2800" dirty="0">
                <a:latin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s-ES" altLang="en-US" sz="2800" dirty="0">
              <a:latin typeface="SutonnyMJ" pitchFamily="2" charset="0"/>
            </a:endParaRPr>
          </a:p>
          <a:p>
            <a:pPr>
              <a:spcBef>
                <a:spcPct val="0"/>
              </a:spcBef>
            </a:pPr>
            <a:r>
              <a:rPr lang="es-ES" altLang="en-US" sz="2800" dirty="0">
                <a:latin typeface="SutonnyMJ" pitchFamily="2" charset="0"/>
              </a:rPr>
              <a:t>  </a:t>
            </a:r>
            <a:r>
              <a:rPr lang="es-ES" altLang="en-US" sz="2800" dirty="0" err="1">
                <a:latin typeface="SutonnyMJ" pitchFamily="2" charset="0"/>
              </a:rPr>
              <a:t>mœvqyweK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AvNv‡Zi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wPwKrmv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Ki‡Z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n‡e</a:t>
            </a:r>
            <a:r>
              <a:rPr lang="es-ES" altLang="en-US" sz="2800" dirty="0">
                <a:latin typeface="SutonnyMJ" pitchFamily="2" charset="0"/>
              </a:rPr>
              <a:t>|</a:t>
            </a:r>
          </a:p>
          <a:p>
            <a:pPr>
              <a:spcBef>
                <a:spcPct val="0"/>
              </a:spcBef>
              <a:buFontTx/>
              <a:buNone/>
            </a:pPr>
            <a:endParaRPr lang="es-ES" altLang="en-US" sz="2800" dirty="0">
              <a:latin typeface="SutonnyMJ" pitchFamily="2" charset="0"/>
            </a:endParaRPr>
          </a:p>
          <a:p>
            <a:pPr>
              <a:spcBef>
                <a:spcPct val="0"/>
              </a:spcBef>
            </a:pPr>
            <a:r>
              <a:rPr lang="es-ES" altLang="en-US" sz="2800" dirty="0">
                <a:latin typeface="SutonnyMJ" pitchFamily="2" charset="0"/>
              </a:rPr>
              <a:t>  †</a:t>
            </a:r>
            <a:r>
              <a:rPr lang="es-ES" altLang="en-US" sz="2800" dirty="0" err="1">
                <a:latin typeface="SutonnyMJ" pitchFamily="2" charset="0"/>
              </a:rPr>
              <a:t>ivMx‡K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hZ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ZvovZvwo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m¤fe</a:t>
            </a:r>
            <a:r>
              <a:rPr lang="es-ES" altLang="en-US" sz="2800" dirty="0">
                <a:latin typeface="SutonnyMJ" pitchFamily="2" charset="0"/>
              </a:rPr>
              <a:t>  </a:t>
            </a:r>
            <a:r>
              <a:rPr lang="es-ES" altLang="en-US" sz="2800" dirty="0" err="1">
                <a:latin typeface="SutonnyMJ" pitchFamily="2" charset="0"/>
              </a:rPr>
              <a:t>nvmcvZv‡j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cvVv‡Z</a:t>
            </a:r>
            <a:r>
              <a:rPr lang="es-ES" altLang="en-US" sz="2800" dirty="0">
                <a:latin typeface="SutonnyMJ" pitchFamily="2" charset="0"/>
              </a:rPr>
              <a:t> </a:t>
            </a:r>
            <a:r>
              <a:rPr lang="es-ES" altLang="en-US" sz="2800" dirty="0" err="1">
                <a:latin typeface="SutonnyMJ" pitchFamily="2" charset="0"/>
              </a:rPr>
              <a:t>n‡e</a:t>
            </a:r>
            <a:r>
              <a:rPr lang="es-ES" altLang="en-US" sz="2800" dirty="0">
                <a:latin typeface="SutonnyMJ" pitchFamily="2" charset="0"/>
              </a:rPr>
              <a:t>|</a:t>
            </a:r>
            <a:endParaRPr lang="en-US" altLang="en-US" sz="2800" dirty="0">
              <a:latin typeface="Tahoma" panose="020B0604030504040204" pitchFamily="34" charset="0"/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98357732-A3F2-40EE-36F1-09D20AC26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338468"/>
            <a:ext cx="9982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00050" indent="-4000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800" b="1" dirty="0" err="1">
                <a:latin typeface="SutonnyMJ" pitchFamily="2" charset="0"/>
              </a:rPr>
              <a:t>msµvgb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cÖwZ‡ivaKiY</a:t>
            </a:r>
            <a:r>
              <a:rPr lang="en-US" altLang="en-US" sz="2800" b="1" dirty="0">
                <a:latin typeface="SutonnyMJ" pitchFamily="2" charset="0"/>
              </a:rPr>
              <a:t> t</a:t>
            </a:r>
            <a:br>
              <a:rPr lang="en-US" altLang="en-US" sz="4800" b="1" dirty="0">
                <a:latin typeface="SutonnyMJ" pitchFamily="2" charset="0"/>
              </a:rPr>
            </a:br>
            <a:r>
              <a:rPr lang="en-US" altLang="en-US" sz="2800" dirty="0">
                <a:latin typeface="SutonnyMJ" pitchFamily="2" charset="0"/>
              </a:rPr>
              <a:t>¶Z¯’</a:t>
            </a:r>
            <a:r>
              <a:rPr lang="en-US" altLang="en-US" sz="2800" dirty="0" err="1">
                <a:latin typeface="SutonnyMJ" pitchFamily="2" charset="0"/>
              </a:rPr>
              <a:t>v‡bi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Dc‡i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j‡M</a:t>
            </a:r>
            <a:r>
              <a:rPr lang="en-US" altLang="en-US" sz="2800" dirty="0">
                <a:latin typeface="SutonnyMJ" pitchFamily="2" charset="0"/>
              </a:rPr>
              <a:t> _</a:t>
            </a:r>
            <a:r>
              <a:rPr lang="en-US" altLang="en-US" sz="2800" dirty="0" err="1">
                <a:latin typeface="SutonnyMJ" pitchFamily="2" charset="0"/>
              </a:rPr>
              <a:t>vKv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ayjv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evwj</a:t>
            </a:r>
            <a:r>
              <a:rPr lang="en-US" altLang="en-US" sz="2800" dirty="0">
                <a:latin typeface="SutonnyMJ" pitchFamily="2" charset="0"/>
              </a:rPr>
              <a:t>, </a:t>
            </a:r>
            <a:r>
              <a:rPr lang="en-US" altLang="en-US" sz="2800" dirty="0" err="1">
                <a:latin typeface="SutonnyMJ" pitchFamily="2" charset="0"/>
              </a:rPr>
              <a:t>gqjv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BZ¨vw</a:t>
            </a:r>
            <a:r>
              <a:rPr lang="en-US" altLang="en-US" sz="2800" dirty="0">
                <a:latin typeface="SutonnyMJ" pitchFamily="2" charset="0"/>
              </a:rPr>
              <a:t>` </a:t>
            </a:r>
            <a:r>
              <a:rPr lang="en-US" altLang="en-US" sz="2800" dirty="0" err="1">
                <a:latin typeface="SutonnyMJ" pitchFamily="2" charset="0"/>
              </a:rPr>
              <a:t>mwi‡q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cwi</a:t>
            </a:r>
            <a:r>
              <a:rPr lang="en-US" altLang="en-US" sz="2800" dirty="0">
                <a:latin typeface="SutonnyMJ" pitchFamily="2" charset="0"/>
              </a:rPr>
              <a:t>¯‹vi </a:t>
            </a:r>
            <a:r>
              <a:rPr lang="en-US" altLang="en-US" sz="2800" dirty="0" err="1">
                <a:latin typeface="SutonnyMJ" pitchFamily="2" charset="0"/>
              </a:rPr>
              <a:t>K‡i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w`‡Z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n‡e</a:t>
            </a:r>
            <a:r>
              <a:rPr lang="en-US" altLang="en-US" sz="2800" dirty="0">
                <a:latin typeface="SutonnyMJ" pitchFamily="2" charset="0"/>
              </a:rPr>
              <a:t>| k³fv‡e †Mu‡_ _</a:t>
            </a:r>
            <a:r>
              <a:rPr lang="en-US" altLang="en-US" sz="2800" dirty="0" err="1">
                <a:latin typeface="SutonnyMJ" pitchFamily="2" charset="0"/>
              </a:rPr>
              <a:t>vKv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Kvb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wKQy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U‡b</a:t>
            </a:r>
            <a:r>
              <a:rPr lang="en-US" altLang="en-US" sz="2800" dirty="0">
                <a:latin typeface="SutonnyMJ" pitchFamily="2" charset="0"/>
              </a:rPr>
              <a:t> †</a:t>
            </a:r>
            <a:r>
              <a:rPr lang="en-US" altLang="en-US" sz="2800" dirty="0" err="1">
                <a:latin typeface="SutonnyMJ" pitchFamily="2" charset="0"/>
              </a:rPr>
              <a:t>Zvjv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hv‡e</a:t>
            </a:r>
            <a:r>
              <a:rPr lang="en-US" altLang="en-US" sz="2800" dirty="0">
                <a:latin typeface="SutonnyMJ" pitchFamily="2" charset="0"/>
              </a:rPr>
              <a:t> </a:t>
            </a:r>
            <a:r>
              <a:rPr lang="en-US" altLang="en-US" sz="2800" dirty="0" err="1">
                <a:latin typeface="SutonnyMJ" pitchFamily="2" charset="0"/>
              </a:rPr>
              <a:t>bv</a:t>
            </a:r>
            <a:r>
              <a:rPr lang="en-US" altLang="en-US" sz="2800" dirty="0">
                <a:latin typeface="SutonnyMJ" pitchFamily="2" charset="0"/>
              </a:rPr>
              <a:t>|</a:t>
            </a:r>
            <a:r>
              <a:rPr lang="en-US" altLang="en-US" sz="2800" dirty="0">
                <a:latin typeface="SutonnyCMJ"/>
              </a:rPr>
              <a:t> </a:t>
            </a:r>
            <a:endParaRPr lang="en-US" altLang="en-US" sz="2800" dirty="0">
              <a:latin typeface="SutonnyMJ" pitchFamily="2" charset="0"/>
            </a:endParaRPr>
          </a:p>
        </p:txBody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34EED8D0-88C7-2DCD-CA5E-1DAC3DEF5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89451"/>
            <a:ext cx="819647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432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3600" b="1" dirty="0">
                <a:latin typeface="SutonnyMJ" pitchFamily="2" charset="0"/>
              </a:rPr>
              <a:t>Db¥y³ ¶‡Zi </a:t>
            </a:r>
            <a:r>
              <a:rPr lang="en-US" altLang="en-US" sz="3600" b="1" dirty="0" err="1">
                <a:latin typeface="SutonnyMJ" pitchFamily="2" charset="0"/>
              </a:rPr>
              <a:t>cÖv_wgK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600" b="1" dirty="0" err="1">
                <a:latin typeface="SutonnyMJ" pitchFamily="2" charset="0"/>
              </a:rPr>
              <a:t>wPwKrmvi</a:t>
            </a:r>
            <a:r>
              <a:rPr lang="en-US" altLang="en-US" sz="3600" b="1" dirty="0">
                <a:latin typeface="SutonnyMJ" pitchFamily="2" charset="0"/>
              </a:rPr>
              <a:t> c`‡¶</a:t>
            </a:r>
            <a:r>
              <a:rPr lang="en-US" altLang="en-US" sz="3600" b="1" dirty="0" err="1">
                <a:latin typeface="SutonnyMJ" pitchFamily="2" charset="0"/>
              </a:rPr>
              <a:t>cmgyn</a:t>
            </a:r>
            <a:r>
              <a:rPr lang="en-US" altLang="en-US" sz="3600" b="1" dirty="0">
                <a:latin typeface="SutonnyMJ" pitchFamily="2" charset="0"/>
              </a:rPr>
              <a:t>-</a:t>
            </a:r>
          </a:p>
          <a:p>
            <a:pPr algn="ctr">
              <a:lnSpc>
                <a:spcPts val="432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 Hospital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Tretment</a:t>
            </a:r>
            <a:r>
              <a:rPr lang="en-US" altLang="en-US" sz="3600" b="1" dirty="0">
                <a:latin typeface="SutonnyMJ" pitchFamily="2" charset="0"/>
                <a:cs typeface="SutonnyMJ" pitchFamily="2" charset="0"/>
              </a:rPr>
              <a:t>) </a:t>
            </a:r>
            <a:endParaRPr lang="en-US" altLang="en-US" sz="36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>
            <a:extLst>
              <a:ext uri="{FF2B5EF4-FFF2-40B4-BE49-F238E27FC236}">
                <a16:creationId xmlns:a16="http://schemas.microsoft.com/office/drawing/2014/main" id="{6C18886F-56CF-903C-8CDB-127040FD8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981200"/>
            <a:ext cx="11353800" cy="4419600"/>
          </a:xfrm>
        </p:spPr>
        <p:txBody>
          <a:bodyPr/>
          <a:lstStyle/>
          <a:p>
            <a:pPr marL="857250" lvl="1" indent="-400050" eaLnBrk="1" hangingPunct="1"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SutonnyMJ" pitchFamily="2" charset="0"/>
              </a:rPr>
              <a:t>cÖ_gZt</a:t>
            </a:r>
            <a:r>
              <a:rPr lang="en-US" altLang="en-US" dirty="0">
                <a:latin typeface="SutonnyMJ" pitchFamily="2" charset="0"/>
              </a:rPr>
              <a:t> e¨w³MZ </a:t>
            </a:r>
            <a:r>
              <a:rPr lang="en-US" altLang="en-US" dirty="0" err="1">
                <a:latin typeface="SutonnyMJ" pitchFamily="2" charset="0"/>
              </a:rPr>
              <a:t>wbivcËv</a:t>
            </a:r>
            <a:r>
              <a:rPr lang="en-US" altLang="en-US" dirty="0">
                <a:latin typeface="SutonnyMJ" pitchFamily="2" charset="0"/>
              </a:rPr>
              <a:t> †</a:t>
            </a:r>
            <a:r>
              <a:rPr lang="en-US" altLang="en-US" dirty="0" err="1">
                <a:latin typeface="SutonnyMJ" pitchFamily="2" charset="0"/>
              </a:rPr>
              <a:t>cvlvK</a:t>
            </a:r>
            <a:r>
              <a:rPr lang="en-US" altLang="en-US" dirty="0">
                <a:latin typeface="SutonnyMJ" pitchFamily="2" charset="0"/>
              </a:rPr>
              <a:t> (</a:t>
            </a:r>
            <a:r>
              <a:rPr lang="en-US" altLang="en-US" dirty="0"/>
              <a:t>PPE</a:t>
            </a:r>
            <a:r>
              <a:rPr lang="en-US" altLang="en-US" dirty="0">
                <a:latin typeface="SutonnyMJ" pitchFamily="2" charset="0"/>
              </a:rPr>
              <a:t>) </a:t>
            </a:r>
            <a:r>
              <a:rPr lang="en-US" altLang="en-US" dirty="0" err="1">
                <a:latin typeface="SutonnyMJ" pitchFamily="2" charset="0"/>
              </a:rPr>
              <a:t>cwiavb</a:t>
            </a:r>
            <a:r>
              <a:rPr lang="en-US" altLang="en-US" dirty="0">
                <a:latin typeface="SutonnyMJ" pitchFamily="2" charset="0"/>
              </a:rPr>
              <a:t> I `„</a:t>
            </a:r>
            <a:r>
              <a:rPr lang="en-US" altLang="en-US" dirty="0" err="1">
                <a:latin typeface="SutonnyMJ" pitchFamily="2" charset="0"/>
              </a:rPr>
              <a:t>k¨c‡Ui</a:t>
            </a:r>
            <a:r>
              <a:rPr lang="en-US" altLang="en-US" dirty="0">
                <a:latin typeface="SutonnyMJ" pitchFamily="2" charset="0"/>
              </a:rPr>
              <a:t>   </a:t>
            </a:r>
            <a:r>
              <a:rPr lang="en-US" altLang="en-US" dirty="0" err="1">
                <a:latin typeface="SutonnyMJ" pitchFamily="2" charset="0"/>
              </a:rPr>
              <a:t>wbivc`KiY</a:t>
            </a:r>
            <a:r>
              <a:rPr lang="en-US" altLang="en-US" dirty="0">
                <a:latin typeface="SutonnyMJ" pitchFamily="2" charset="0"/>
              </a:rPr>
              <a:t>|</a:t>
            </a:r>
          </a:p>
          <a:p>
            <a:pPr marL="857250" lvl="1" indent="-400050" eaLnBrk="1" hangingPunct="1">
              <a:buFont typeface="Arial" panose="020B0604020202020204" pitchFamily="34" charset="0"/>
              <a:buNone/>
            </a:pPr>
            <a:endParaRPr lang="en-US" altLang="en-US" sz="1400" dirty="0">
              <a:latin typeface="SutonnyMJ" pitchFamily="2" charset="0"/>
            </a:endParaRPr>
          </a:p>
          <a:p>
            <a:pPr marL="857250" lvl="1" indent="-40005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RICE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c×wZ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cÖ‡qvM</a:t>
            </a:r>
            <a:r>
              <a:rPr lang="en-US" altLang="en-US" dirty="0">
                <a:latin typeface="SutonnyMJ" pitchFamily="2" charset="0"/>
              </a:rPr>
              <a:t> (</a:t>
            </a:r>
            <a:r>
              <a:rPr lang="en-US" altLang="en-US" dirty="0"/>
              <a:t>Rest, Ice, Compress, Elevate</a:t>
            </a:r>
            <a:r>
              <a:rPr lang="en-US" altLang="en-US" dirty="0">
                <a:latin typeface="SutonnyMJ" pitchFamily="2" charset="0"/>
              </a:rPr>
              <a:t>). </a:t>
            </a:r>
            <a:r>
              <a:rPr lang="en-US" altLang="en-US" dirty="0" err="1">
                <a:latin typeface="SutonnyMJ" pitchFamily="2" charset="0"/>
              </a:rPr>
              <a:t>Ki‡Z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n‡e</a:t>
            </a:r>
            <a:r>
              <a:rPr lang="en-US" altLang="en-US" dirty="0">
                <a:latin typeface="SutonnyMJ" pitchFamily="2" charset="0"/>
              </a:rPr>
              <a:t>|</a:t>
            </a:r>
          </a:p>
          <a:p>
            <a:pPr marL="857250" lvl="1" indent="-400050" eaLnBrk="1" hangingPunct="1">
              <a:buFont typeface="Arial" panose="020B0604020202020204" pitchFamily="34" charset="0"/>
              <a:buNone/>
            </a:pPr>
            <a:endParaRPr lang="en-US" altLang="en-US" sz="1600" dirty="0">
              <a:latin typeface="SutonnyMJ" pitchFamily="2" charset="0"/>
            </a:endParaRPr>
          </a:p>
          <a:p>
            <a:pPr marL="857250" lvl="1" indent="-400050" eaLnBrk="1" hangingPunct="1"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SutonnyMJ" pitchFamily="2" charset="0"/>
              </a:rPr>
              <a:t>fvBUvj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mvBb</a:t>
            </a:r>
            <a:r>
              <a:rPr lang="en-US" altLang="en-US" dirty="0">
                <a:latin typeface="SutonnyMJ" pitchFamily="2" charset="0"/>
              </a:rPr>
              <a:t> `ª</a:t>
            </a:r>
            <a:r>
              <a:rPr lang="en-US" altLang="en-US" dirty="0" err="1">
                <a:latin typeface="SutonnyMJ" pitchFamily="2" charset="0"/>
              </a:rPr>
              <a:t>æZ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cwieZ©b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n‡PQ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wKbv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Zv</a:t>
            </a:r>
            <a:r>
              <a:rPr lang="en-US" altLang="en-US" dirty="0">
                <a:latin typeface="SutonnyMJ" pitchFamily="2" charset="0"/>
              </a:rPr>
              <a:t> †`L‡Z </a:t>
            </a:r>
            <a:r>
              <a:rPr lang="en-US" altLang="en-US" dirty="0" err="1">
                <a:latin typeface="SutonnyMJ" pitchFamily="2" charset="0"/>
              </a:rPr>
              <a:t>n‡e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Ges</a:t>
            </a:r>
            <a:r>
              <a:rPr lang="en-US" altLang="en-US" dirty="0">
                <a:latin typeface="SutonnyMJ" pitchFamily="2" charset="0"/>
              </a:rPr>
              <a:t> `ª</a:t>
            </a:r>
            <a:r>
              <a:rPr lang="en-US" altLang="en-US" dirty="0" err="1">
                <a:latin typeface="SutonnyMJ" pitchFamily="2" charset="0"/>
              </a:rPr>
              <a:t>æZ</a:t>
            </a:r>
            <a:r>
              <a:rPr lang="en-US" altLang="en-US" dirty="0">
                <a:latin typeface="SutonnyMJ" pitchFamily="2" charset="0"/>
              </a:rPr>
              <a:t>  </a:t>
            </a:r>
            <a:r>
              <a:rPr lang="en-US" altLang="en-US" dirty="0" err="1">
                <a:latin typeface="SutonnyMJ" pitchFamily="2" charset="0"/>
              </a:rPr>
              <a:t>cwieZ</a:t>
            </a:r>
            <a:r>
              <a:rPr lang="en-US" altLang="en-US" dirty="0">
                <a:latin typeface="SutonnyMJ" pitchFamily="2" charset="0"/>
              </a:rPr>
              <a:t>©‡bi †¶‡Î </a:t>
            </a:r>
            <a:r>
              <a:rPr lang="en-US" altLang="en-US" dirty="0" err="1">
                <a:latin typeface="SutonnyMJ" pitchFamily="2" charset="0"/>
              </a:rPr>
              <a:t>Af¨šÍixb</a:t>
            </a:r>
            <a:r>
              <a:rPr lang="en-US" altLang="en-US" dirty="0">
                <a:latin typeface="SutonnyMJ" pitchFamily="2" charset="0"/>
              </a:rPr>
              <a:t> i³¶i‡bi </a:t>
            </a:r>
            <a:r>
              <a:rPr lang="en-US" altLang="en-US" dirty="0" err="1">
                <a:latin typeface="SutonnyMJ" pitchFamily="2" charset="0"/>
              </a:rPr>
              <a:t>BswMZ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a‡i</a:t>
            </a:r>
            <a:r>
              <a:rPr lang="en-US" altLang="en-US" dirty="0">
                <a:latin typeface="SutonnyMJ" pitchFamily="2" charset="0"/>
              </a:rPr>
              <a:t> †</a:t>
            </a:r>
            <a:r>
              <a:rPr lang="en-US" altLang="en-US" dirty="0" err="1">
                <a:latin typeface="SutonnyMJ" pitchFamily="2" charset="0"/>
              </a:rPr>
              <a:t>bqv</a:t>
            </a:r>
            <a:r>
              <a:rPr lang="en-US" altLang="en-US" dirty="0">
                <a:latin typeface="SutonnyMJ" pitchFamily="2" charset="0"/>
              </a:rPr>
              <a:t> †</a:t>
            </a:r>
            <a:r>
              <a:rPr lang="en-US" altLang="en-US" dirty="0" err="1">
                <a:latin typeface="SutonnyMJ" pitchFamily="2" charset="0"/>
              </a:rPr>
              <a:t>h‡Z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cv‡i</a:t>
            </a:r>
            <a:r>
              <a:rPr lang="en-US" altLang="en-US" dirty="0">
                <a:latin typeface="SutonnyMJ" pitchFamily="2" charset="0"/>
              </a:rPr>
              <a:t>| </a:t>
            </a:r>
          </a:p>
          <a:p>
            <a:pPr marL="857250" lvl="1" indent="-400050" eaLnBrk="1" hangingPunct="1">
              <a:buFont typeface="Arial" panose="020B0604020202020204" pitchFamily="34" charset="0"/>
              <a:buNone/>
            </a:pPr>
            <a:endParaRPr lang="en-US" altLang="en-US" sz="1800" dirty="0">
              <a:latin typeface="SutonnyMJ" pitchFamily="2" charset="0"/>
            </a:endParaRPr>
          </a:p>
          <a:p>
            <a:pPr marL="857250" lvl="1" indent="-400050" eaLnBrk="1" hangingPunct="1"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SutonnyMJ" pitchFamily="2" charset="0"/>
              </a:rPr>
              <a:t>mœvqyweK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AvNv‡Zi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wPwKrmv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Ki‡Z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n‡e</a:t>
            </a:r>
            <a:r>
              <a:rPr lang="en-US" altLang="en-US" dirty="0">
                <a:latin typeface="SutonnyMJ" pitchFamily="2" charset="0"/>
              </a:rPr>
              <a:t>| </a:t>
            </a:r>
            <a:r>
              <a:rPr lang="en-US" altLang="en-US" dirty="0" err="1">
                <a:latin typeface="SutonnyMJ" pitchFamily="2" charset="0"/>
              </a:rPr>
              <a:t>hZ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ZvovZvwo</a:t>
            </a:r>
            <a:r>
              <a:rPr lang="en-US" altLang="en-US" dirty="0">
                <a:latin typeface="SutonnyMJ" pitchFamily="2" charset="0"/>
              </a:rPr>
              <a:t> m¤¢e †</a:t>
            </a:r>
            <a:r>
              <a:rPr lang="en-US" altLang="en-US" dirty="0" err="1">
                <a:latin typeface="SutonnyMJ" pitchFamily="2" charset="0"/>
              </a:rPr>
              <a:t>ivMx‡K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nvmcvZv‡j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cvVv‡Z</a:t>
            </a:r>
            <a:r>
              <a:rPr lang="en-US" altLang="en-US" dirty="0">
                <a:latin typeface="SutonnyMJ" pitchFamily="2" charset="0"/>
              </a:rPr>
              <a:t> </a:t>
            </a:r>
            <a:r>
              <a:rPr lang="en-US" altLang="en-US" dirty="0" err="1">
                <a:latin typeface="SutonnyMJ" pitchFamily="2" charset="0"/>
              </a:rPr>
              <a:t>n‡e</a:t>
            </a:r>
            <a:r>
              <a:rPr lang="en-US" altLang="en-US" dirty="0">
                <a:latin typeface="SutonnyMJ" pitchFamily="2" charset="0"/>
              </a:rPr>
              <a:t>| 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8F6B50E9-1BDD-E0CE-6B14-13C6957EE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28600"/>
            <a:ext cx="9474200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>
              <a:buFontTx/>
              <a:buNone/>
            </a:pPr>
            <a:r>
              <a:rPr lang="en-US" altLang="en-US" sz="3600" b="1" dirty="0" err="1">
                <a:latin typeface="SutonnyMJ" pitchFamily="2" charset="0"/>
              </a:rPr>
              <a:t>jyKvBZ</a:t>
            </a:r>
            <a:r>
              <a:rPr lang="en-US" altLang="en-US" sz="3600" b="1" dirty="0">
                <a:latin typeface="SutonnyMJ" pitchFamily="2" charset="0"/>
              </a:rPr>
              <a:t> </a:t>
            </a:r>
            <a:r>
              <a:rPr lang="en-US" altLang="en-US" sz="3200" b="1" dirty="0">
                <a:latin typeface="SutonnyMJ" pitchFamily="2" charset="0"/>
              </a:rPr>
              <a:t>(</a:t>
            </a:r>
            <a:r>
              <a:rPr lang="en-US" altLang="en-US" sz="3200" b="1" dirty="0">
                <a:latin typeface="Times New Roman" panose="02020603050405020304" pitchFamily="18" charset="0"/>
              </a:rPr>
              <a:t>Closed</a:t>
            </a:r>
            <a:r>
              <a:rPr lang="en-US" altLang="en-US" sz="3200" b="1" dirty="0">
                <a:latin typeface="SutonnyMJ" pitchFamily="2" charset="0"/>
              </a:rPr>
              <a:t>)</a:t>
            </a:r>
            <a:r>
              <a:rPr lang="en-US" altLang="en-US" sz="3600" b="1" dirty="0">
                <a:latin typeface="SutonnyMJ" pitchFamily="2" charset="0"/>
              </a:rPr>
              <a:t> ¶‡Zi </a:t>
            </a:r>
            <a:r>
              <a:rPr lang="en-US" altLang="en-US" sz="3600" b="1" dirty="0" err="1">
                <a:latin typeface="SutonnyMJ" pitchFamily="2" charset="0"/>
              </a:rPr>
              <a:t>cÖv_wgK</a:t>
            </a:r>
            <a:r>
              <a:rPr lang="en-US" altLang="en-US" sz="3600" b="1" dirty="0">
                <a:latin typeface="SutonnyMJ" pitchFamily="2" charset="0"/>
              </a:rPr>
              <a:t> 	</a:t>
            </a:r>
            <a:r>
              <a:rPr lang="en-US" altLang="en-US" sz="3600" b="1" dirty="0" err="1">
                <a:latin typeface="SutonnyMJ" pitchFamily="2" charset="0"/>
              </a:rPr>
              <a:t>wPwKrmvi</a:t>
            </a:r>
            <a:r>
              <a:rPr lang="en-US" altLang="en-US" sz="3600" b="1" dirty="0">
                <a:latin typeface="SutonnyMJ" pitchFamily="2" charset="0"/>
              </a:rPr>
              <a:t> c`‡¶</a:t>
            </a:r>
            <a:r>
              <a:rPr lang="en-US" altLang="en-US" sz="3600" b="1" dirty="0" err="1">
                <a:latin typeface="SutonnyMJ" pitchFamily="2" charset="0"/>
              </a:rPr>
              <a:t>cmgyn</a:t>
            </a:r>
            <a:r>
              <a:rPr lang="en-US" altLang="en-US" sz="3600" b="1" dirty="0">
                <a:latin typeface="SutonnyMJ" pitchFamily="2" charset="0"/>
              </a:rPr>
              <a:t>-</a:t>
            </a:r>
          </a:p>
          <a:p>
            <a:pPr lvl="1">
              <a:buFontTx/>
              <a:buNone/>
            </a:pP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(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 Hospital Treatment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) t</a:t>
            </a:r>
            <a:endParaRPr lang="en-US" altLang="en-US" sz="3600" b="1" dirty="0">
              <a:latin typeface="SutonnyMJ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DE9580-8682-C3D4-D4A9-E7E365C3EB60}"/>
              </a:ext>
            </a:extLst>
          </p:cNvPr>
          <p:cNvSpPr txBox="1">
            <a:spLocks/>
          </p:cNvSpPr>
          <p:nvPr/>
        </p:nvSpPr>
        <p:spPr bwMode="auto">
          <a:xfrm>
            <a:off x="2325752" y="274638"/>
            <a:ext cx="5029200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ÒwmÓ</a:t>
            </a: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altLang="en-US" sz="4400" dirty="0" err="1">
                <a:latin typeface="SutonnyMJ" pitchFamily="2" charset="0"/>
                <a:cs typeface="SutonnyMJ" pitchFamily="2" charset="0"/>
              </a:rPr>
              <a:t>kÖbx</a:t>
            </a:r>
            <a:r>
              <a:rPr lang="en-US" altLang="en-US" sz="4400" dirty="0">
                <a:latin typeface="SutonnyMJ" pitchFamily="2" charset="0"/>
                <a:cs typeface="SutonnyMJ" pitchFamily="2" charset="0"/>
              </a:rPr>
              <a:t> (†</a:t>
            </a: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d¬v‡gej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4400" b="1" dirty="0" err="1">
                <a:latin typeface="SutonnyMJ" pitchFamily="2" charset="0"/>
                <a:cs typeface="SutonnyMJ" pitchFamily="2" charset="0"/>
              </a:rPr>
              <a:t>M¨vm</a:t>
            </a:r>
            <a:r>
              <a:rPr lang="en-US" altLang="en-US" sz="4400" b="1" dirty="0">
                <a:latin typeface="SutonnyMJ" pitchFamily="2" charset="0"/>
                <a:cs typeface="SutonnyMJ" pitchFamily="2" charset="0"/>
              </a:rPr>
              <a:t>) </a:t>
            </a:r>
            <a:endParaRPr lang="en-US" altLang="en-US" sz="4400" dirty="0"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7895947-0807-E220-037A-B07820508E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3166500"/>
              </p:ext>
            </p:extLst>
          </p:nvPr>
        </p:nvGraphicFramePr>
        <p:xfrm>
          <a:off x="2173352" y="1200150"/>
          <a:ext cx="42672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Users\User\Desktop\wound\gas 1.jpg">
            <a:extLst>
              <a:ext uri="{FF2B5EF4-FFF2-40B4-BE49-F238E27FC236}">
                <a16:creationId xmlns:a16="http://schemas.microsoft.com/office/drawing/2014/main" id="{58F44FD6-5697-1804-E43E-A14ED2960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54952" y="1676400"/>
            <a:ext cx="2581324" cy="1828731"/>
          </a:xfrm>
          <a:prstGeom prst="cube">
            <a:avLst/>
          </a:prstGeom>
          <a:noFill/>
        </p:spPr>
      </p:pic>
      <p:pic>
        <p:nvPicPr>
          <p:cNvPr id="9" name="Picture 3" descr="C:\Users\User\Desktop\wound\gas fire.jpg">
            <a:extLst>
              <a:ext uri="{FF2B5EF4-FFF2-40B4-BE49-F238E27FC236}">
                <a16:creationId xmlns:a16="http://schemas.microsoft.com/office/drawing/2014/main" id="{26BD14AB-2C9B-5E6A-CC7F-1288794672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/>
          <a:srcRect b="4954"/>
          <a:stretch/>
        </p:blipFill>
        <p:spPr bwMode="auto">
          <a:xfrm>
            <a:off x="7354952" y="3733800"/>
            <a:ext cx="2565400" cy="1981200"/>
          </a:xfrm>
          <a:prstGeom prst="cub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62628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>
            <a:extLst>
              <a:ext uri="{FF2B5EF4-FFF2-40B4-BE49-F238E27FC236}">
                <a16:creationId xmlns:a16="http://schemas.microsoft.com/office/drawing/2014/main" id="{60C45EE2-0BBB-CACA-EAD4-FF46135A30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sz="8800" b="1" dirty="0">
                <a:solidFill>
                  <a:srgbClr val="FFFF00"/>
                </a:solidFill>
                <a:latin typeface="SutonnyMJ" pitchFamily="2" charset="0"/>
              </a:rPr>
            </a:br>
            <a:endParaRPr lang="en-US" sz="8800" b="1" dirty="0">
              <a:solidFill>
                <a:srgbClr val="FFFF00"/>
              </a:solidFill>
              <a:latin typeface="SutonnyMJ" pitchFamily="2" charset="0"/>
            </a:endParaRP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86715B03-6DB5-B252-66AE-FDB90303814D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352800" y="685800"/>
            <a:ext cx="5334000" cy="1295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4400" b="1">
                <a:latin typeface="SutonnyMJ" pitchFamily="2" charset="0"/>
              </a:rPr>
              <a:t>nvof½v </a:t>
            </a:r>
            <a:r>
              <a:rPr lang="en-US" altLang="en-US" sz="3600" b="1">
                <a:latin typeface="SutonnyMJ" pitchFamily="2" charset="0"/>
              </a:rPr>
              <a:t>(</a:t>
            </a:r>
            <a:r>
              <a:rPr lang="en-US" altLang="en-US" sz="3600" b="1">
                <a:latin typeface="Times New Roman" panose="02020603050405020304" pitchFamily="18" charset="0"/>
              </a:rPr>
              <a:t>Fracture</a:t>
            </a:r>
            <a:r>
              <a:rPr lang="en-US" altLang="en-US" sz="3600" b="1">
                <a:latin typeface="SutonnyMJ" pitchFamily="2" charset="0"/>
              </a:rPr>
              <a:t>)</a:t>
            </a:r>
          </a:p>
        </p:txBody>
      </p:sp>
      <p:pic>
        <p:nvPicPr>
          <p:cNvPr id="34820" name="Picture 4">
            <a:extLst>
              <a:ext uri="{FF2B5EF4-FFF2-40B4-BE49-F238E27FC236}">
                <a16:creationId xmlns:a16="http://schemas.microsoft.com/office/drawing/2014/main" id="{C5AA035F-0318-3640-21BA-C939B16F1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600200"/>
            <a:ext cx="6477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C156EE9C-2357-C0A5-D329-68677661AA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-457200"/>
            <a:ext cx="7620000" cy="4800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Char char="Ø"/>
              <a:defRPr/>
            </a:pPr>
            <a:endParaRPr lang="en-US" sz="4800" b="1" dirty="0">
              <a:latin typeface="SutonnyCMJ" pitchFamily="2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800" b="1" dirty="0">
                <a:latin typeface="SutonnyCMJ" pitchFamily="2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latin typeface="SutonnyMJ" pitchFamily="2" charset="0"/>
              </a:rPr>
              <a:t>   Aw¯’ f‡½i </a:t>
            </a:r>
            <a:r>
              <a:rPr lang="en-US" sz="3600" b="1" dirty="0" err="1">
                <a:solidFill>
                  <a:srgbClr val="FFFF00"/>
                </a:solidFill>
                <a:latin typeface="SutonnyMJ" pitchFamily="2" charset="0"/>
              </a:rPr>
              <a:t>Kvib</a:t>
            </a:r>
            <a:r>
              <a:rPr lang="en-US" sz="3600" b="1" dirty="0">
                <a:solidFill>
                  <a:srgbClr val="FFFF00"/>
                </a:solidFill>
                <a:latin typeface="SutonnyMJ" pitchFamily="2" charset="0"/>
              </a:rPr>
              <a:t> t </a:t>
            </a:r>
            <a:endParaRPr lang="en-US" sz="4800" b="1" dirty="0">
              <a:solidFill>
                <a:srgbClr val="FFFF00"/>
              </a:solidFill>
              <a:latin typeface="SutonnyMJ" pitchFamily="2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>
                <a:latin typeface="SutonnyMJ" pitchFamily="2" charset="0"/>
              </a:rPr>
              <a:t>1| </a:t>
            </a:r>
            <a:r>
              <a:rPr lang="en-US" sz="2800" b="1" u="sng" dirty="0" err="1">
                <a:latin typeface="SutonnyMJ" pitchFamily="2" charset="0"/>
              </a:rPr>
              <a:t>cÖZ</a:t>
            </a:r>
            <a:r>
              <a:rPr lang="en-US" sz="2800" b="1" u="sng" dirty="0">
                <a:latin typeface="SutonnyMJ" pitchFamily="2" charset="0"/>
              </a:rPr>
              <a:t>¨¶ </a:t>
            </a:r>
            <a:r>
              <a:rPr lang="en-US" sz="2800" b="1" u="sng" dirty="0" err="1">
                <a:latin typeface="SutonnyMJ" pitchFamily="2" charset="0"/>
              </a:rPr>
              <a:t>AvNvZ</a:t>
            </a:r>
            <a:r>
              <a:rPr lang="en-US" sz="2800" b="1" u="sng" dirty="0">
                <a:latin typeface="SutonnyMJ" pitchFamily="2" charset="0"/>
              </a:rPr>
              <a:t> </a:t>
            </a:r>
            <a:r>
              <a:rPr lang="en-US" sz="2800" b="1" dirty="0">
                <a:latin typeface="SutonnyMJ" pitchFamily="2" charset="0"/>
              </a:rPr>
              <a:t>t </a:t>
            </a:r>
            <a:r>
              <a:rPr lang="en-US" sz="2800" b="1" dirty="0" err="1">
                <a:latin typeface="SutonnyMJ" pitchFamily="2" charset="0"/>
              </a:rPr>
              <a:t>mivmwi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ev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cÖZ</a:t>
            </a:r>
            <a:r>
              <a:rPr lang="en-US" sz="2800" b="1" dirty="0">
                <a:latin typeface="SutonnyMJ" pitchFamily="2" charset="0"/>
              </a:rPr>
              <a:t>¨¶</a:t>
            </a:r>
            <a:r>
              <a:rPr lang="en-US" sz="2800" b="1" dirty="0" err="1">
                <a:latin typeface="SutonnyMJ" pitchFamily="2" charset="0"/>
              </a:rPr>
              <a:t>fv‡e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AvNvZ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cÖvß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n‡q</a:t>
            </a:r>
            <a:r>
              <a:rPr lang="en-US" sz="2800" b="1" dirty="0">
                <a:latin typeface="SutonnyMJ" pitchFamily="2" charset="0"/>
              </a:rPr>
              <a:t> hw`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fs‡M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hvq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Zvn‡j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Zv‡K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cÖZ</a:t>
            </a:r>
            <a:r>
              <a:rPr lang="en-US" sz="2800" b="1" dirty="0">
                <a:latin typeface="SutonnyMJ" pitchFamily="2" charset="0"/>
              </a:rPr>
              <a:t>¨¶ </a:t>
            </a:r>
            <a:r>
              <a:rPr lang="en-US" sz="2800" b="1" dirty="0" err="1">
                <a:latin typeface="SutonnyMJ" pitchFamily="2" charset="0"/>
              </a:rPr>
              <a:t>AvNv‡Z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f½ </a:t>
            </a:r>
            <a:r>
              <a:rPr lang="en-US" sz="2800" b="1" dirty="0" err="1">
                <a:latin typeface="SutonnyMJ" pitchFamily="2" charset="0"/>
              </a:rPr>
              <a:t>e‡j</a:t>
            </a:r>
            <a:r>
              <a:rPr lang="en-US" sz="2800" b="1" dirty="0">
                <a:latin typeface="SutonnyMJ" pitchFamily="2" charset="0"/>
              </a:rPr>
              <a:t>|</a:t>
            </a:r>
          </a:p>
          <a:p>
            <a:pPr algn="just" eaLnBrk="1" hangingPunct="1">
              <a:buFontTx/>
              <a:buNone/>
              <a:defRPr/>
            </a:pPr>
            <a:r>
              <a:rPr lang="en-US" sz="2800" b="1" dirty="0">
                <a:latin typeface="SutonnyMJ" pitchFamily="2" charset="0"/>
              </a:rPr>
              <a:t>2| </a:t>
            </a:r>
            <a:r>
              <a:rPr lang="en-US" sz="2800" b="1" u="sng" dirty="0" err="1">
                <a:latin typeface="SutonnyMJ" pitchFamily="2" charset="0"/>
              </a:rPr>
              <a:t>c‡iv</a:t>
            </a:r>
            <a:r>
              <a:rPr lang="en-US" sz="2800" b="1" u="sng" dirty="0">
                <a:latin typeface="SutonnyMJ" pitchFamily="2" charset="0"/>
              </a:rPr>
              <a:t>¶ </a:t>
            </a:r>
            <a:r>
              <a:rPr lang="en-US" sz="2800" b="1" u="sng" dirty="0" err="1">
                <a:latin typeface="SutonnyMJ" pitchFamily="2" charset="0"/>
              </a:rPr>
              <a:t>AvNvZ</a:t>
            </a:r>
            <a:r>
              <a:rPr lang="en-US" sz="2800" b="1" u="sng" dirty="0">
                <a:latin typeface="SutonnyMJ" pitchFamily="2" charset="0"/>
              </a:rPr>
              <a:t> </a:t>
            </a:r>
            <a:r>
              <a:rPr lang="en-US" sz="2800" b="1" dirty="0">
                <a:latin typeface="SutonnyMJ" pitchFamily="2" charset="0"/>
              </a:rPr>
              <a:t>t </a:t>
            </a:r>
            <a:r>
              <a:rPr lang="en-US" sz="4400" b="1" dirty="0">
                <a:latin typeface="SutonnyMJ" pitchFamily="2" charset="0"/>
              </a:rPr>
              <a:t>	</a:t>
            </a:r>
          </a:p>
          <a:p>
            <a:pPr algn="just" eaLnBrk="1" hangingPunct="1">
              <a:buFontTx/>
              <a:buNone/>
              <a:defRPr/>
            </a:pPr>
            <a:r>
              <a:rPr lang="en-US" sz="2800" b="1" dirty="0">
                <a:latin typeface="SutonnyMJ" pitchFamily="2" charset="0"/>
              </a:rPr>
              <a:t>    †`n </a:t>
            </a:r>
            <a:r>
              <a:rPr lang="en-US" sz="2800" b="1" dirty="0" err="1">
                <a:latin typeface="SutonnyMJ" pitchFamily="2" charset="0"/>
              </a:rPr>
              <a:t>KvVv‡gv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hLv‡b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AvNvZ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cÖvß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n‡jv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mLv‡b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bv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fs‡M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Ab</a:t>
            </a:r>
            <a:r>
              <a:rPr lang="en-US" sz="2800" b="1" dirty="0">
                <a:latin typeface="SutonnyMJ" pitchFamily="2" charset="0"/>
              </a:rPr>
              <a:t>¨ </a:t>
            </a:r>
            <a:r>
              <a:rPr lang="en-US" sz="2800" b="1" dirty="0" err="1">
                <a:latin typeface="SutonnyMJ" pitchFamily="2" charset="0"/>
              </a:rPr>
              <a:t>As‡k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fs‡M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hvq</a:t>
            </a:r>
            <a:r>
              <a:rPr lang="en-US" sz="2800" b="1" dirty="0">
                <a:latin typeface="SutonnyMJ" pitchFamily="2" charset="0"/>
              </a:rPr>
              <a:t> |</a:t>
            </a:r>
          </a:p>
          <a:p>
            <a:pPr algn="just" eaLnBrk="1" hangingPunct="1">
              <a:buFontTx/>
              <a:buNone/>
              <a:defRPr/>
            </a:pPr>
            <a:endParaRPr lang="en-US" sz="2400" b="1" dirty="0">
              <a:latin typeface="SutonnyMJ" pitchFamily="2" charset="0"/>
            </a:endParaRPr>
          </a:p>
          <a:p>
            <a:pPr marL="347663" indent="-347663" algn="just" eaLnBrk="1" hangingPunct="1">
              <a:buFont typeface="Arial" panose="020B0604020202020204" pitchFamily="34" charset="0"/>
              <a:buNone/>
              <a:defRPr/>
            </a:pPr>
            <a:r>
              <a:rPr lang="en-US" sz="2800" b="1" dirty="0">
                <a:latin typeface="SutonnyMJ" pitchFamily="2" charset="0"/>
              </a:rPr>
              <a:t>3|</a:t>
            </a:r>
            <a:r>
              <a:rPr lang="en-US" sz="2800" b="1" dirty="0">
                <a:latin typeface="SutonnyCMJ" pitchFamily="2" charset="0"/>
              </a:rPr>
              <a:t> </a:t>
            </a:r>
            <a:r>
              <a:rPr lang="en-US" sz="2800" b="1" u="sng" dirty="0" err="1">
                <a:latin typeface="SutonnyMJ" pitchFamily="2" charset="0"/>
              </a:rPr>
              <a:t>gvsk</a:t>
            </a:r>
            <a:r>
              <a:rPr lang="en-US" sz="2800" b="1" u="sng" dirty="0">
                <a:latin typeface="SutonnyMJ" pitchFamily="2" charset="0"/>
              </a:rPr>
              <a:t> †</a:t>
            </a:r>
            <a:r>
              <a:rPr lang="en-US" sz="2800" b="1" u="sng" dirty="0" err="1">
                <a:latin typeface="SutonnyMJ" pitchFamily="2" charset="0"/>
              </a:rPr>
              <a:t>ckxi</a:t>
            </a:r>
            <a:r>
              <a:rPr lang="en-US" sz="2800" b="1" u="sng" dirty="0">
                <a:latin typeface="SutonnyMJ" pitchFamily="2" charset="0"/>
              </a:rPr>
              <a:t> </a:t>
            </a:r>
            <a:r>
              <a:rPr lang="en-US" sz="2800" b="1" u="sng" dirty="0" err="1">
                <a:latin typeface="SutonnyMJ" pitchFamily="2" charset="0"/>
              </a:rPr>
              <a:t>ms‡KvPb</a:t>
            </a:r>
            <a:r>
              <a:rPr lang="en-US" sz="2800" b="1" u="sng" dirty="0">
                <a:latin typeface="SutonnyMJ" pitchFamily="2" charset="0"/>
              </a:rPr>
              <a:t> t </a:t>
            </a:r>
          </a:p>
          <a:p>
            <a:pPr marL="347663" indent="-347663" algn="just" eaLnBrk="1" hangingPunct="1">
              <a:buFont typeface="Arial" panose="020B0604020202020204" pitchFamily="34" charset="0"/>
              <a:buNone/>
              <a:defRPr/>
            </a:pPr>
            <a:r>
              <a:rPr lang="en-US" sz="2800" b="1" dirty="0">
                <a:latin typeface="SutonnyMJ" pitchFamily="2" charset="0"/>
              </a:rPr>
              <a:t>   </a:t>
            </a:r>
            <a:r>
              <a:rPr lang="en-US" sz="2800" b="1" dirty="0" err="1">
                <a:latin typeface="SutonnyMJ" pitchFamily="2" charset="0"/>
              </a:rPr>
              <a:t>evû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ev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Diæi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gvsk</a:t>
            </a:r>
            <a:r>
              <a:rPr lang="en-US" sz="2800" b="1" dirty="0">
                <a:latin typeface="SutonnyMJ" pitchFamily="2" charset="0"/>
              </a:rPr>
              <a:t> †</a:t>
            </a:r>
            <a:r>
              <a:rPr lang="en-US" sz="2800" b="1" dirty="0" err="1">
                <a:latin typeface="SutonnyMJ" pitchFamily="2" charset="0"/>
              </a:rPr>
              <a:t>ckx‡Z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Uvb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c‡o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KLbI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KLbI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evû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ev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Diæi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nvo</a:t>
            </a:r>
            <a:r>
              <a:rPr lang="en-US" sz="2800" b="1" dirty="0">
                <a:latin typeface="SutonnyMJ" pitchFamily="2" charset="0"/>
              </a:rPr>
              <a:t>  †</a:t>
            </a:r>
            <a:r>
              <a:rPr lang="en-US" sz="2800" b="1" dirty="0" err="1">
                <a:latin typeface="SutonnyMJ" pitchFamily="2" charset="0"/>
              </a:rPr>
              <a:t>fs‡M</a:t>
            </a:r>
            <a:r>
              <a:rPr lang="en-US" sz="2800" b="1" dirty="0">
                <a:latin typeface="SutonnyMJ" pitchFamily="2" charset="0"/>
              </a:rPr>
              <a:t> </a:t>
            </a:r>
            <a:r>
              <a:rPr lang="en-US" sz="2800" b="1" dirty="0" err="1">
                <a:latin typeface="SutonnyMJ" pitchFamily="2" charset="0"/>
              </a:rPr>
              <a:t>hvq</a:t>
            </a:r>
            <a:r>
              <a:rPr lang="en-US" sz="2800" b="1" dirty="0">
                <a:latin typeface="SutonnyMJ" pitchFamily="2" charset="0"/>
              </a:rPr>
              <a:t>| </a:t>
            </a:r>
          </a:p>
          <a:p>
            <a:pPr algn="just" eaLnBrk="1" hangingPunct="1">
              <a:buFontTx/>
              <a:buNone/>
              <a:defRPr/>
            </a:pPr>
            <a:endParaRPr lang="en-US" sz="2800" dirty="0">
              <a:latin typeface="SutonnyMJ" pitchFamily="2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b="1" dirty="0">
              <a:latin typeface="SutonnyMJ" pitchFamily="2" charset="0"/>
            </a:endParaRPr>
          </a:p>
          <a:p>
            <a:pPr eaLnBrk="1" hangingPunct="1">
              <a:buFontTx/>
              <a:buNone/>
              <a:defRPr/>
            </a:pPr>
            <a:endParaRPr lang="en-US" sz="4800" b="1" dirty="0">
              <a:solidFill>
                <a:srgbClr val="FFFF00"/>
              </a:solidFill>
              <a:latin typeface="SutonnyMJ" pitchFamily="2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2578D43C-972D-02D4-2A93-2A9831401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0300" y="496888"/>
            <a:ext cx="7391400" cy="685800"/>
          </a:xfrm>
          <a:solidFill>
            <a:schemeClr val="accent2">
              <a:lumMod val="75000"/>
            </a:schemeClr>
          </a:solidFill>
        </p:spPr>
        <p:txBody>
          <a:bodyPr anchor="b"/>
          <a:lstStyle/>
          <a:p>
            <a:pPr eaLnBrk="1" hangingPunct="1">
              <a:defRPr/>
            </a:pPr>
            <a:r>
              <a:rPr lang="en-US" altLang="en-US" sz="3600" b="1" dirty="0" err="1">
                <a:solidFill>
                  <a:srgbClr val="FFFF00"/>
                </a:solidFill>
                <a:latin typeface="SutonnyMJ" pitchFamily="2" charset="0"/>
              </a:rPr>
              <a:t>nvo</a:t>
            </a:r>
            <a:r>
              <a:rPr lang="en-US" altLang="en-US" sz="3600" b="1" dirty="0">
                <a:solidFill>
                  <a:srgbClr val="FFFF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SutonnyMJ" pitchFamily="2" charset="0"/>
              </a:rPr>
              <a:t>fvsMvi</a:t>
            </a:r>
            <a:r>
              <a:rPr lang="en-US" altLang="en-US" sz="3600" b="1" dirty="0">
                <a:solidFill>
                  <a:srgbClr val="FFFF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SutonnyMJ" pitchFamily="2" charset="0"/>
              </a:rPr>
              <a:t>cÖv_wgK</a:t>
            </a:r>
            <a:r>
              <a:rPr lang="en-US" altLang="en-US" sz="3600" b="1" dirty="0">
                <a:solidFill>
                  <a:srgbClr val="FFFF00"/>
                </a:solidFill>
                <a:latin typeface="SutonnyMJ" pitchFamily="2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SutonnyMJ" pitchFamily="2" charset="0"/>
              </a:rPr>
              <a:t>wPwKrmv</a:t>
            </a:r>
            <a:endParaRPr lang="en-US" altLang="en-US" sz="3600" b="1" dirty="0">
              <a:solidFill>
                <a:srgbClr val="FFFF00"/>
              </a:solidFill>
              <a:latin typeface="SutonnyMJ" pitchFamily="2" charset="0"/>
            </a:endParaRPr>
          </a:p>
        </p:txBody>
      </p:sp>
      <p:sp>
        <p:nvSpPr>
          <p:cNvPr id="36867" name="Rectangle 4">
            <a:extLst>
              <a:ext uri="{FF2B5EF4-FFF2-40B4-BE49-F238E27FC236}">
                <a16:creationId xmlns:a16="http://schemas.microsoft.com/office/drawing/2014/main" id="{3F080BAF-757B-F9FA-6480-0608B2CE8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676400"/>
            <a:ext cx="102108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2"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>
                <a:latin typeface="SutonnyMJ" pitchFamily="2" charset="0"/>
              </a:rPr>
              <a:t>NUbv¯’‡j nvo fvsMvi cÖv_wgK wPwKrmv Ki‡Z n‡e|</a:t>
            </a:r>
          </a:p>
          <a:p>
            <a:pPr lvl="2"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>
                <a:solidFill>
                  <a:srgbClr val="FF0000"/>
                </a:solidFill>
                <a:latin typeface="SutonnyMJ" pitchFamily="2" charset="0"/>
              </a:rPr>
              <a:t>fvsMv nvo Abo ivL‡Z n‡e |</a:t>
            </a:r>
          </a:p>
          <a:p>
            <a:pPr lvl="2"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>
                <a:latin typeface="SutonnyMJ" pitchFamily="2" charset="0"/>
              </a:rPr>
              <a:t>fvsMv nvo  †U‡b †mvRv Kivi †Póv Kiv hv‡e bv|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SutonnyMJ" pitchFamily="2" charset="0"/>
              </a:rPr>
              <a:t>       </a:t>
            </a:r>
            <a:r>
              <a:rPr lang="en-US" altLang="en-US" sz="3600" b="1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>
                <a:solidFill>
                  <a:srgbClr val="FF0000"/>
                </a:solidFill>
                <a:latin typeface="SutonnyMJ" pitchFamily="2" charset="0"/>
              </a:rPr>
              <a:t>i³ cvZ eÜ Ki‡Z n‡e |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SutonnyMJ" pitchFamily="2" charset="0"/>
              </a:rPr>
              <a:t>       </a:t>
            </a:r>
            <a:r>
              <a:rPr lang="en-US" altLang="en-US" sz="3600" b="1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>
                <a:latin typeface="SutonnyMJ" pitchFamily="2" charset="0"/>
              </a:rPr>
              <a:t>w¯úø›U I e¨v‡ÛR e¨envi Ki‡Z n‡e |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SutonnyMJ" pitchFamily="2" charset="0"/>
              </a:rPr>
              <a:t>       </a:t>
            </a:r>
            <a:r>
              <a:rPr lang="en-US" altLang="en-US" sz="3600" b="1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>
                <a:solidFill>
                  <a:srgbClr val="FF0000"/>
                </a:solidFill>
                <a:latin typeface="SutonnyMJ" pitchFamily="2" charset="0"/>
              </a:rPr>
              <a:t>w¯øs e¨envi Ki‡Z n‡e |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SutonnyMJ" pitchFamily="2" charset="0"/>
              </a:rPr>
              <a:t>       </a:t>
            </a:r>
            <a:r>
              <a:rPr lang="en-US" altLang="en-US" sz="3600" b="1">
                <a:latin typeface="BorakGMJ"/>
                <a:ea typeface="BorakGMJ"/>
                <a:cs typeface="BorakGMJ"/>
              </a:rPr>
              <a:t>▪ </a:t>
            </a:r>
            <a:r>
              <a:rPr lang="en-US" altLang="en-US" sz="3600" b="1">
                <a:latin typeface="SutonnyMJ" pitchFamily="2" charset="0"/>
              </a:rPr>
              <a:t>k‡Ki wPwKrmv Ki‡Z n‡e |</a:t>
            </a:r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id="{FA7EE32F-E14B-1B39-69B0-6CAACF2FE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47800"/>
            <a:ext cx="11353800" cy="1981200"/>
          </a:xfrm>
        </p:spPr>
        <p:txBody>
          <a:bodyPr/>
          <a:lstStyle/>
          <a:p>
            <a:pPr algn="l" eaLnBrk="1" hangingPunct="1"/>
            <a:r>
              <a:rPr lang="en-US" altLang="en-US" sz="2800" b="1" dirty="0">
                <a:latin typeface="SutonnyMJ" pitchFamily="2" charset="0"/>
              </a:rPr>
              <a:t>fvs½v </a:t>
            </a:r>
            <a:r>
              <a:rPr lang="en-US" altLang="en-US" sz="2800" b="1" dirty="0" err="1">
                <a:latin typeface="SutonnyMJ" pitchFamily="2" charset="0"/>
              </a:rPr>
              <a:t>nvo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Abp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ivLvi</a:t>
            </a:r>
            <a:r>
              <a:rPr lang="en-US" altLang="en-US" sz="2800" b="1" dirty="0">
                <a:latin typeface="SutonnyMJ" pitchFamily="2" charset="0"/>
              </a:rPr>
              <a:t> Rb¨ </a:t>
            </a:r>
            <a:r>
              <a:rPr lang="en-US" altLang="en-US" sz="2800" b="1" dirty="0" err="1">
                <a:latin typeface="SutonnyMJ" pitchFamily="2" charset="0"/>
              </a:rPr>
              <a:t>w¯úø›U</a:t>
            </a:r>
            <a:r>
              <a:rPr lang="en-US" altLang="en-US" sz="2800" b="1" dirty="0">
                <a:latin typeface="SutonnyMJ" pitchFamily="2" charset="0"/>
              </a:rPr>
              <a:t>  </a:t>
            </a:r>
            <a:r>
              <a:rPr lang="en-US" altLang="en-US" sz="2400" b="1" dirty="0"/>
              <a:t>(Splint)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e¨envi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Kiv</a:t>
            </a:r>
            <a:r>
              <a:rPr lang="en-US" altLang="en-US" sz="2800" b="1" dirty="0">
                <a:latin typeface="SutonnyMJ" pitchFamily="2" charset="0"/>
              </a:rPr>
              <a:t> nq|</a:t>
            </a:r>
            <a:br>
              <a:rPr lang="en-US" altLang="en-US" sz="2800" b="1" dirty="0">
                <a:latin typeface="SutonnyMJ" pitchFamily="2" charset="0"/>
              </a:rPr>
            </a:br>
            <a:r>
              <a:rPr lang="en-US" altLang="en-US" sz="2800" b="1" dirty="0" err="1">
                <a:latin typeface="SutonnyMJ" pitchFamily="2" charset="0"/>
              </a:rPr>
              <a:t>w¯úø›U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Kv‡Vi</a:t>
            </a:r>
            <a:r>
              <a:rPr lang="en-US" altLang="en-US" sz="2800" b="1" dirty="0">
                <a:latin typeface="SutonnyMJ" pitchFamily="2" charset="0"/>
              </a:rPr>
              <a:t>, </a:t>
            </a:r>
            <a:r>
              <a:rPr lang="en-US" altLang="en-US" sz="2800" b="1" dirty="0" err="1">
                <a:latin typeface="SutonnyMJ" pitchFamily="2" charset="0"/>
              </a:rPr>
              <a:t>euv‡ki</a:t>
            </a:r>
            <a:r>
              <a:rPr lang="en-US" altLang="en-US" sz="2800" b="1" dirty="0">
                <a:latin typeface="SutonnyMJ" pitchFamily="2" charset="0"/>
              </a:rPr>
              <a:t>, </a:t>
            </a:r>
            <a:r>
              <a:rPr lang="en-US" altLang="en-US" sz="2800" b="1" dirty="0" err="1">
                <a:latin typeface="SutonnyMJ" pitchFamily="2" charset="0"/>
              </a:rPr>
              <a:t>ev</a:t>
            </a:r>
            <a:r>
              <a:rPr lang="en-US" altLang="en-US" sz="2800" b="1" dirty="0">
                <a:latin typeface="SutonnyMJ" pitchFamily="2" charset="0"/>
              </a:rPr>
              <a:t> B‡¤</a:t>
            </a:r>
            <a:r>
              <a:rPr lang="en-US" altLang="en-US" sz="2800" b="1" dirty="0" err="1">
                <a:latin typeface="SutonnyMJ" pitchFamily="2" charset="0"/>
              </a:rPr>
              <a:t>cÖvfvBRW</a:t>
            </a:r>
            <a:r>
              <a:rPr lang="en-US" altLang="en-US" sz="2800" b="1" dirty="0">
                <a:latin typeface="SutonnyMJ" pitchFamily="2" charset="0"/>
              </a:rPr>
              <a:t> (</a:t>
            </a:r>
            <a:r>
              <a:rPr lang="en-US" altLang="en-US" sz="2800" b="1" dirty="0" err="1">
                <a:latin typeface="SutonnyMJ" pitchFamily="2" charset="0"/>
              </a:rPr>
              <a:t>evwjk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ev</a:t>
            </a:r>
            <a:r>
              <a:rPr lang="en-US" altLang="en-US" sz="2800" b="1" dirty="0">
                <a:latin typeface="SutonnyMJ" pitchFamily="2" charset="0"/>
              </a:rPr>
              <a:t> K¤^j) </a:t>
            </a:r>
            <a:r>
              <a:rPr lang="en-US" altLang="en-US" sz="2800" b="1" dirty="0" err="1">
                <a:latin typeface="SutonnyMJ" pitchFamily="2" charset="0"/>
              </a:rPr>
              <a:t>BZ¨vw</a:t>
            </a:r>
            <a:r>
              <a:rPr lang="en-US" altLang="en-US" sz="2800" b="1" dirty="0">
                <a:latin typeface="SutonnyMJ" pitchFamily="2" charset="0"/>
              </a:rPr>
              <a:t>` </a:t>
            </a:r>
            <a:r>
              <a:rPr lang="en-US" altLang="en-US" sz="2800" b="1" dirty="0" err="1">
                <a:latin typeface="SutonnyMJ" pitchFamily="2" charset="0"/>
              </a:rPr>
              <a:t>wewfbœ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ai‡bi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n‡Z</a:t>
            </a:r>
            <a:r>
              <a:rPr lang="en-US" altLang="en-US" sz="2800" b="1" dirty="0">
                <a:latin typeface="SutonnyMJ" pitchFamily="2" charset="0"/>
              </a:rPr>
              <a:t> </a:t>
            </a:r>
            <a:r>
              <a:rPr lang="en-US" altLang="en-US" sz="2800" b="1" dirty="0" err="1">
                <a:latin typeface="SutonnyMJ" pitchFamily="2" charset="0"/>
              </a:rPr>
              <a:t>cv‡i</a:t>
            </a:r>
            <a:r>
              <a:rPr lang="en-US" altLang="en-US" sz="2800" b="1" dirty="0">
                <a:latin typeface="SutonnyMJ" pitchFamily="2" charset="0"/>
              </a:rPr>
              <a:t>|</a:t>
            </a:r>
            <a:r>
              <a:rPr lang="en-US" altLang="en-US" sz="2800" b="1" dirty="0"/>
              <a:t> </a:t>
            </a:r>
            <a:endParaRPr lang="en-US" altLang="en-US" sz="4000" b="1" dirty="0"/>
          </a:p>
        </p:txBody>
      </p:sp>
      <p:pic>
        <p:nvPicPr>
          <p:cNvPr id="37891" name="Picture 4" descr="IMG_1107">
            <a:extLst>
              <a:ext uri="{FF2B5EF4-FFF2-40B4-BE49-F238E27FC236}">
                <a16:creationId xmlns:a16="http://schemas.microsoft.com/office/drawing/2014/main" id="{066259D4-551F-23DC-E515-3D45AB5A1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4" t="39375" r="9322" b="26250"/>
          <a:stretch>
            <a:fillRect/>
          </a:stretch>
        </p:blipFill>
        <p:spPr bwMode="auto">
          <a:xfrm>
            <a:off x="2438400" y="3581400"/>
            <a:ext cx="715327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3">
            <a:extLst>
              <a:ext uri="{FF2B5EF4-FFF2-40B4-BE49-F238E27FC236}">
                <a16:creationId xmlns:a16="http://schemas.microsoft.com/office/drawing/2014/main" id="{19C8A185-C539-7B26-D324-D257394D9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533400"/>
            <a:ext cx="3505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FFFF00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4400" b="1">
                <a:solidFill>
                  <a:srgbClr val="FFFF00"/>
                </a:solidFill>
                <a:latin typeface="SutonnyMJ" pitchFamily="2" charset="0"/>
              </a:rPr>
              <a:t>w¯úø›U  </a:t>
            </a:r>
            <a:r>
              <a:rPr lang="en-US" altLang="en-US" sz="3600" b="1">
                <a:solidFill>
                  <a:srgbClr val="FFFF00"/>
                </a:solidFill>
                <a:latin typeface="Tahoma" panose="020B0604030504040204" pitchFamily="34" charset="0"/>
              </a:rPr>
              <a:t>(Splint)</a:t>
            </a:r>
            <a:r>
              <a:rPr lang="en-US" altLang="en-US" sz="4000" b="1">
                <a:solidFill>
                  <a:srgbClr val="FFFF00"/>
                </a:solidFill>
                <a:latin typeface="SutonnyMJ" pitchFamily="2" charset="0"/>
              </a:rPr>
              <a:t> </a:t>
            </a:r>
            <a:endParaRPr lang="en-US" altLang="en-US" sz="440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>
            <a:extLst>
              <a:ext uri="{FF2B5EF4-FFF2-40B4-BE49-F238E27FC236}">
                <a16:creationId xmlns:a16="http://schemas.microsoft.com/office/drawing/2014/main" id="{8F4FD432-270C-A364-74A9-AC6A68B0E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>
                <a:solidFill>
                  <a:srgbClr val="FFFF00"/>
                </a:solidFill>
                <a:latin typeface="SutonnyMJ" pitchFamily="2" charset="0"/>
              </a:rPr>
              <a:t> w¯úø›U Gi e¨envi</a:t>
            </a:r>
            <a:endParaRPr lang="en-US" altLang="en-US" b="1">
              <a:solidFill>
                <a:srgbClr val="FF0000"/>
              </a:solidFill>
            </a:endParaRPr>
          </a:p>
        </p:txBody>
      </p:sp>
      <p:pic>
        <p:nvPicPr>
          <p:cNvPr id="38915" name="Picture 2">
            <a:extLst>
              <a:ext uri="{FF2B5EF4-FFF2-40B4-BE49-F238E27FC236}">
                <a16:creationId xmlns:a16="http://schemas.microsoft.com/office/drawing/2014/main" id="{55FA6776-6B72-34BF-205B-9BE8B4A15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4650"/>
            <a:ext cx="10220325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2">
            <a:extLst>
              <a:ext uri="{FF2B5EF4-FFF2-40B4-BE49-F238E27FC236}">
                <a16:creationId xmlns:a16="http://schemas.microsoft.com/office/drawing/2014/main" id="{9DA7D464-A502-3AB3-9560-25866FCBE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29088"/>
            <a:ext cx="288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4">
            <a:extLst>
              <a:ext uri="{FF2B5EF4-FFF2-40B4-BE49-F238E27FC236}">
                <a16:creationId xmlns:a16="http://schemas.microsoft.com/office/drawing/2014/main" id="{2A77A85F-2804-0B97-14EE-A9A176F90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1674813"/>
            <a:ext cx="182403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5" descr="first_aid_Fracture">
            <a:extLst>
              <a:ext uri="{FF2B5EF4-FFF2-40B4-BE49-F238E27FC236}">
                <a16:creationId xmlns:a16="http://schemas.microsoft.com/office/drawing/2014/main" id="{66B467D1-4807-AA51-0AED-EC3621F69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538" y="4129088"/>
            <a:ext cx="288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DE8DA17B-D0F3-3C86-4344-C551F345A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3688" y="457200"/>
            <a:ext cx="10363200" cy="1143000"/>
          </a:xfrm>
        </p:spPr>
        <p:txBody>
          <a:bodyPr/>
          <a:lstStyle/>
          <a:p>
            <a:r>
              <a:rPr lang="en-US" altLang="en-US"/>
              <a:t>Joint Injuries: Sprain</a:t>
            </a:r>
          </a:p>
        </p:txBody>
      </p:sp>
      <p:sp>
        <p:nvSpPr>
          <p:cNvPr id="386052" name="Text Box 4">
            <a:extLst>
              <a:ext uri="{FF2B5EF4-FFF2-40B4-BE49-F238E27FC236}">
                <a16:creationId xmlns:a16="http://schemas.microsoft.com/office/drawing/2014/main" id="{C4683A7E-B3D7-F4BC-9C11-B6DD7F65D4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8038" y="2771775"/>
            <a:ext cx="2493962" cy="1016000"/>
          </a:xfrm>
          <a:prstGeom prst="rect">
            <a:avLst/>
          </a:prstGeom>
          <a:solidFill>
            <a:srgbClr val="CCFF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What to Do: 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RICE</a:t>
            </a:r>
          </a:p>
        </p:txBody>
      </p:sp>
      <p:pic>
        <p:nvPicPr>
          <p:cNvPr id="39940" name="Picture 3">
            <a:extLst>
              <a:ext uri="{FF2B5EF4-FFF2-40B4-BE49-F238E27FC236}">
                <a16:creationId xmlns:a16="http://schemas.microsoft.com/office/drawing/2014/main" id="{2E3757B8-9443-AB3E-35C8-C18199DA2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00238"/>
            <a:ext cx="8475663" cy="229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93C755-DA8F-2257-62E7-B78941C8C9E6}"/>
              </a:ext>
            </a:extLst>
          </p:cNvPr>
          <p:cNvSpPr txBox="1"/>
          <p:nvPr/>
        </p:nvSpPr>
        <p:spPr>
          <a:xfrm>
            <a:off x="6777038" y="3597275"/>
            <a:ext cx="1752600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pic>
        <p:nvPicPr>
          <p:cNvPr id="39942" name="Picture 7">
            <a:extLst>
              <a:ext uri="{FF2B5EF4-FFF2-40B4-BE49-F238E27FC236}">
                <a16:creationId xmlns:a16="http://schemas.microsoft.com/office/drawing/2014/main" id="{F41C55FB-230D-8E73-7604-0C561BB8C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343400"/>
            <a:ext cx="84756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6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6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2" grpId="0" animBg="1" autoUpdateAnimBg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4">
            <a:extLst>
              <a:ext uri="{FF2B5EF4-FFF2-40B4-BE49-F238E27FC236}">
                <a16:creationId xmlns:a16="http://schemas.microsoft.com/office/drawing/2014/main" id="{B4677832-B6EE-5A7B-148C-B1CC618ACBD4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19050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b="1">
                <a:solidFill>
                  <a:srgbClr val="FFFF00"/>
                </a:solidFill>
                <a:latin typeface="SutonnyMJ" pitchFamily="2" charset="0"/>
              </a:rPr>
              <a:t>nv‡Zi wewfbœ As‡k w¯úøw›Us</a:t>
            </a:r>
          </a:p>
        </p:txBody>
      </p:sp>
      <p:pic>
        <p:nvPicPr>
          <p:cNvPr id="40963" name="Picture 7" descr="IMG_0230">
            <a:extLst>
              <a:ext uri="{FF2B5EF4-FFF2-40B4-BE49-F238E27FC236}">
                <a16:creationId xmlns:a16="http://schemas.microsoft.com/office/drawing/2014/main" id="{87E67D1C-84D0-BC8C-443B-239812A00771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8" t="15625" r="20518" b="8772"/>
          <a:stretch>
            <a:fillRect/>
          </a:stretch>
        </p:blipFill>
        <p:spPr>
          <a:xfrm>
            <a:off x="6827838" y="1371600"/>
            <a:ext cx="2773362" cy="2597150"/>
          </a:xfrm>
          <a:noFill/>
        </p:spPr>
      </p:pic>
      <p:pic>
        <p:nvPicPr>
          <p:cNvPr id="40964" name="Picture 10" descr="IMG_0236">
            <a:extLst>
              <a:ext uri="{FF2B5EF4-FFF2-40B4-BE49-F238E27FC236}">
                <a16:creationId xmlns:a16="http://schemas.microsoft.com/office/drawing/2014/main" id="{6A7E1033-477C-39AC-FCBC-B6ED01125D84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7" r="18938" b="12621"/>
          <a:stretch>
            <a:fillRect/>
          </a:stretch>
        </p:blipFill>
        <p:spPr>
          <a:xfrm>
            <a:off x="5181600" y="4114800"/>
            <a:ext cx="2895600" cy="2481263"/>
          </a:xfrm>
          <a:noFill/>
        </p:spPr>
      </p:pic>
      <p:pic>
        <p:nvPicPr>
          <p:cNvPr id="40965" name="Picture 13" descr="IMG_0231">
            <a:extLst>
              <a:ext uri="{FF2B5EF4-FFF2-40B4-BE49-F238E27FC236}">
                <a16:creationId xmlns:a16="http://schemas.microsoft.com/office/drawing/2014/main" id="{B1733EC9-7403-FEFE-9D7E-367F6EA0C923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8" t="8772" r="27632" b="13853"/>
          <a:stretch>
            <a:fillRect/>
          </a:stretch>
        </p:blipFill>
        <p:spPr>
          <a:xfrm>
            <a:off x="3352800" y="1371600"/>
            <a:ext cx="2841625" cy="2554288"/>
          </a:xfrm>
          <a:noFill/>
        </p:spPr>
      </p:pic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8B8FC059-162F-3C96-8D06-B9967F064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313" y="401844"/>
            <a:ext cx="8610600" cy="984250"/>
          </a:xfrm>
        </p:spPr>
        <p:txBody>
          <a:bodyPr>
            <a:normAutofit fontScale="90000"/>
          </a:bodyPr>
          <a:lstStyle/>
          <a:p>
            <a:pPr algn="ctr"/>
            <a:br>
              <a:rPr lang="bn-IN" altLang="en-US" sz="32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</a:b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hvIqvi</a:t>
            </a:r>
            <a: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KviY</a:t>
            </a:r>
            <a:b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</a:br>
            <a:endParaRPr lang="en-US" altLang="en-US" sz="3200" dirty="0">
              <a:latin typeface="SutonnyMJ" pitchFamily="2" charset="0"/>
              <a:ea typeface="Century Gothic" panose="020B0502020202020204" pitchFamily="34" charset="0"/>
              <a:cs typeface="SutonnyMJ" pitchFamily="2" charset="0"/>
            </a:endParaRPr>
          </a:p>
        </p:txBody>
      </p:sp>
      <p:pic>
        <p:nvPicPr>
          <p:cNvPr id="41987" name="Content Placeholder 12">
            <a:extLst>
              <a:ext uri="{FF2B5EF4-FFF2-40B4-BE49-F238E27FC236}">
                <a16:creationId xmlns:a16="http://schemas.microsoft.com/office/drawing/2014/main" id="{45BF3F81-31F3-5CB9-8F26-2FA16985EA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200" y="3544888"/>
            <a:ext cx="2819400" cy="2932112"/>
          </a:xfrm>
          <a:ln w="25400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41989" name="Object 3">
            <a:extLst>
              <a:ext uri="{FF2B5EF4-FFF2-40B4-BE49-F238E27FC236}">
                <a16:creationId xmlns:a16="http://schemas.microsoft.com/office/drawing/2014/main" id="{D956308E-7D78-E786-36FC-FDC8694326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199212"/>
              </p:ext>
            </p:extLst>
          </p:nvPr>
        </p:nvGraphicFramePr>
        <p:xfrm>
          <a:off x="6281530" y="1219200"/>
          <a:ext cx="448945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9968254" imgH="5853968" progId="Photoshop.Image.8">
                  <p:embed/>
                </p:oleObj>
              </mc:Choice>
              <mc:Fallback>
                <p:oleObj name="Image" r:id="rId4" imgW="9968254" imgH="5853968" progId="Photoshop.Image.8">
                  <p:embed/>
                  <p:pic>
                    <p:nvPicPr>
                      <p:cNvPr id="41989" name="Object 3">
                        <a:extLst>
                          <a:ext uri="{FF2B5EF4-FFF2-40B4-BE49-F238E27FC236}">
                            <a16:creationId xmlns:a16="http://schemas.microsoft.com/office/drawing/2014/main" id="{D956308E-7D78-E786-36FC-FDC8694326E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530" y="1219200"/>
                        <a:ext cx="4489450" cy="220980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TextBox 5">
            <a:extLst>
              <a:ext uri="{FF2B5EF4-FFF2-40B4-BE49-F238E27FC236}">
                <a16:creationId xmlns:a16="http://schemas.microsoft.com/office/drawing/2014/main" id="{C2F34466-A9E9-FB14-5E48-2EBE2CE39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0930" y="2458277"/>
            <a:ext cx="5387009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71550" indent="-5143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wewKiY</a:t>
            </a:r>
            <a:endParaRPr lang="en-US" altLang="en-US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Zvc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Av¸b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b="1" dirty="0">
                <a:latin typeface="SutonnyMJ" pitchFamily="2" charset="0"/>
                <a:cs typeface="SutonnyMJ" pitchFamily="2" charset="0"/>
              </a:rPr>
              <a:t>Mig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cvwb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A_ev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 Mig Zij 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c`v</a:t>
            </a:r>
            <a:r>
              <a:rPr lang="en-US" altLang="en-US" b="1" dirty="0">
                <a:latin typeface="SutonnyMJ" pitchFamily="2" charset="0"/>
                <a:cs typeface="SutonnyMJ" pitchFamily="2" charset="0"/>
              </a:rPr>
              <a:t>_©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b="1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KwgK¨vj</a:t>
            </a:r>
            <a:endParaRPr lang="en-US" altLang="en-US" b="1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b="1" dirty="0">
                <a:latin typeface="SutonnyMJ" pitchFamily="2" charset="0"/>
                <a:cs typeface="SutonnyMJ" pitchFamily="2" charset="0"/>
              </a:rPr>
              <a:t>‰e`¨</a:t>
            </a:r>
            <a:r>
              <a:rPr lang="en-US" altLang="en-US" b="1" dirty="0" err="1">
                <a:latin typeface="SutonnyMJ" pitchFamily="2" charset="0"/>
                <a:cs typeface="SutonnyMJ" pitchFamily="2" charset="0"/>
              </a:rPr>
              <a:t>ywZK</a:t>
            </a:r>
            <a:endParaRPr lang="en-US" altLang="en-US" b="1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1BE9ED23-EFF6-D47C-0798-9AC3D635C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304800"/>
            <a:ext cx="8305800" cy="1066800"/>
          </a:xfrm>
        </p:spPr>
        <p:txBody>
          <a:bodyPr lIns="91440" tIns="45720" rIns="91440" bIns="45720"/>
          <a:lstStyle/>
          <a:p>
            <a:pPr algn="l" eaLnBrk="1" hangingPunct="1"/>
            <a:br>
              <a:rPr lang="bn-IN" altLang="en-US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hvIqvi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aiY</a:t>
            </a:r>
            <a:endParaRPr lang="en-US" altLang="en-US" sz="32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4035" name="Picture 4" descr="83b">
            <a:extLst>
              <a:ext uri="{FF2B5EF4-FFF2-40B4-BE49-F238E27FC236}">
                <a16:creationId xmlns:a16="http://schemas.microsoft.com/office/drawing/2014/main" id="{02CC880A-36B5-62B3-3949-4268BF7CE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060700"/>
            <a:ext cx="4667250" cy="31115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5" descr="83a">
            <a:extLst>
              <a:ext uri="{FF2B5EF4-FFF2-40B4-BE49-F238E27FC236}">
                <a16:creationId xmlns:a16="http://schemas.microsoft.com/office/drawing/2014/main" id="{3218AB1A-B8E5-28BA-4CBD-FED0F1031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60638"/>
            <a:ext cx="3048000" cy="397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Box 6">
            <a:extLst>
              <a:ext uri="{FF2B5EF4-FFF2-40B4-BE49-F238E27FC236}">
                <a16:creationId xmlns:a16="http://schemas.microsoft.com/office/drawing/2014/main" id="{109FE4B6-F833-332A-C55C-B6F9E68F8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1611221"/>
            <a:ext cx="8458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32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1g </a:t>
            </a:r>
            <a:r>
              <a:rPr lang="en-US" altLang="en-US" sz="3200" dirty="0" err="1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wWMÖx</a:t>
            </a:r>
            <a:r>
              <a:rPr lang="en-US" altLang="en-US" sz="32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(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AMfxi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)-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jvj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n‡q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</a:t>
            </a:r>
            <a:r>
              <a:rPr lang="en-US" altLang="en-US" sz="32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e¨v_v</a:t>
            </a: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Abyfe</a:t>
            </a: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 </a:t>
            </a:r>
          </a:p>
          <a:p>
            <a:pPr>
              <a:spcBef>
                <a:spcPct val="0"/>
              </a:spcBef>
              <a:buNone/>
            </a:pP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hgb</a:t>
            </a:r>
            <a:r>
              <a:rPr lang="en-US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en-US" altLang="en-US" sz="3200" dirty="0">
                <a:latin typeface="SutonnyMJ" pitchFamily="2" charset="0"/>
                <a:cs typeface="SutonnyMJ" pitchFamily="2" charset="0"/>
              </a:rPr>
              <a:t>†iv‡` </a:t>
            </a:r>
            <a:r>
              <a:rPr lang="en-US" altLang="en-US" sz="3200" dirty="0" err="1">
                <a:latin typeface="SutonnyMJ" pitchFamily="2" charset="0"/>
                <a:cs typeface="SutonnyMJ" pitchFamily="2" charset="0"/>
              </a:rPr>
              <a:t>cy‡o</a:t>
            </a:r>
            <a:r>
              <a:rPr lang="en-US" altLang="en-US" sz="32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200" dirty="0" err="1">
                <a:latin typeface="SutonnyMJ" pitchFamily="2" charset="0"/>
                <a:cs typeface="SutonnyMJ" pitchFamily="2" charset="0"/>
              </a:rPr>
              <a:t>hvIqv</a:t>
            </a:r>
            <a:endParaRPr lang="en-US" altLang="en-US" sz="3200" dirty="0">
              <a:latin typeface="SutonnyMJ" pitchFamily="2" charset="0"/>
              <a:cs typeface="SutonnyMJ" pitchFamily="2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NikoshBAN" pitchFamily="2" charset="0"/>
              <a:cs typeface="NikoshBAN" pitchFamily="2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7A557125-FA0B-A284-6891-E23ABD069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304800"/>
            <a:ext cx="5148470" cy="1066800"/>
          </a:xfrm>
        </p:spPr>
        <p:txBody>
          <a:bodyPr lIns="91440" tIns="45720" rIns="91440" bIns="45720">
            <a:normAutofit/>
          </a:bodyPr>
          <a:lstStyle/>
          <a:p>
            <a:pPr algn="l" eaLnBrk="1" hangingPunct="1"/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40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hvIqvi</a:t>
            </a:r>
            <a:r>
              <a:rPr lang="en-US" altLang="en-US" sz="40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aiY</a:t>
            </a:r>
            <a:endParaRPr lang="en-US" altLang="en-US" sz="40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6083" name="Picture 4" descr="84b">
            <a:extLst>
              <a:ext uri="{FF2B5EF4-FFF2-40B4-BE49-F238E27FC236}">
                <a16:creationId xmlns:a16="http://schemas.microsoft.com/office/drawing/2014/main" id="{58382B73-78F8-EDBA-9DC4-322207236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276600"/>
            <a:ext cx="4324350" cy="304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5" descr="84a">
            <a:extLst>
              <a:ext uri="{FF2B5EF4-FFF2-40B4-BE49-F238E27FC236}">
                <a16:creationId xmlns:a16="http://schemas.microsoft.com/office/drawing/2014/main" id="{C472C50C-B1B0-EDBF-A0AF-4DC0EB92B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665413"/>
            <a:ext cx="3124200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TextBox 6">
            <a:extLst>
              <a:ext uri="{FF2B5EF4-FFF2-40B4-BE49-F238E27FC236}">
                <a16:creationId xmlns:a16="http://schemas.microsoft.com/office/drawing/2014/main" id="{35996135-2E49-4627-01D5-74A5546DD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016" y="1572134"/>
            <a:ext cx="11011314" cy="130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36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2q </a:t>
            </a:r>
            <a:r>
              <a:rPr lang="en-US" altLang="en-US" sz="3600" dirty="0" err="1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wWMÖx</a:t>
            </a:r>
            <a:r>
              <a:rPr lang="en-US" altLang="en-US" sz="36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(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AvswkK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†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ea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/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Mfxi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)- †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dvmKv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,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e¨v_v</a:t>
            </a:r>
            <a:r>
              <a:rPr lang="en-US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Abyfe</a:t>
            </a:r>
            <a:r>
              <a:rPr lang="en-US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R¦vjv</a:t>
            </a:r>
            <a:r>
              <a:rPr lang="en-US" sz="40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40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 </a:t>
            </a:r>
          </a:p>
          <a:p>
            <a:pPr>
              <a:lnSpc>
                <a:spcPts val="2163"/>
              </a:lnSpc>
              <a:spcBef>
                <a:spcPct val="0"/>
              </a:spcBef>
              <a:buNone/>
            </a:pPr>
            <a:endParaRPr lang="en-US" altLang="en-US" sz="4000" dirty="0">
              <a:latin typeface="SutonnyMJ" pitchFamily="2" charset="0"/>
              <a:cs typeface="SutonnyMJ" pitchFamily="2" charset="0"/>
            </a:endParaRPr>
          </a:p>
          <a:p>
            <a:pPr>
              <a:lnSpc>
                <a:spcPts val="2163"/>
              </a:lnSpc>
              <a:spcBef>
                <a:spcPct val="0"/>
              </a:spcBef>
              <a:buNone/>
            </a:pP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G‡ÿ‡Î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 D¾¡j 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jvj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e¨v_v`vqK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, †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dvmKv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vK‡Z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altLang="en-US" sz="3600" dirty="0" err="1">
                <a:latin typeface="SutonnyMJ" pitchFamily="2" charset="0"/>
                <a:cs typeface="SutonnyMJ" pitchFamily="2" charset="0"/>
              </a:rPr>
              <a:t>cv‡i</a:t>
            </a:r>
            <a:r>
              <a:rPr lang="en-US" altLang="en-US" sz="3600" dirty="0">
                <a:latin typeface="SutonnyMJ" pitchFamily="2" charset="0"/>
                <a:cs typeface="SutonnyMJ" pitchFamily="2" charset="0"/>
              </a:rPr>
              <a:t>|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77F00D-D0C6-9532-5EA7-3D155A01378A}"/>
              </a:ext>
            </a:extLst>
          </p:cNvPr>
          <p:cNvSpPr txBox="1">
            <a:spLocks/>
          </p:cNvSpPr>
          <p:nvPr/>
        </p:nvSpPr>
        <p:spPr bwMode="auto">
          <a:xfrm>
            <a:off x="6122504" y="457200"/>
            <a:ext cx="381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latin typeface="SutonnyMJ" pitchFamily="2" charset="0"/>
                <a:cs typeface="SutonnyMJ" pitchFamily="2" charset="0"/>
              </a:rPr>
              <a:t> ÒwWÓ†kÖbx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93EC2E1-DEEB-68E6-49DB-02E0CDDF55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4140123"/>
              </p:ext>
            </p:extLst>
          </p:nvPr>
        </p:nvGraphicFramePr>
        <p:xfrm>
          <a:off x="2083904" y="639097"/>
          <a:ext cx="4658032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Users\User\Desktop\wound\D.png">
            <a:extLst>
              <a:ext uri="{FF2B5EF4-FFF2-40B4-BE49-F238E27FC236}">
                <a16:creationId xmlns:a16="http://schemas.microsoft.com/office/drawing/2014/main" id="{51589EFA-40CB-F814-581E-63F27787F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842" y="2201863"/>
            <a:ext cx="309403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031475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FC9AD3A5-10BD-7913-A8A3-C7BA9B7B0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304800"/>
            <a:ext cx="8686800" cy="1066800"/>
          </a:xfrm>
        </p:spPr>
        <p:txBody>
          <a:bodyPr lIns="91440" tIns="45720" rIns="91440" bIns="45720">
            <a:normAutofit/>
          </a:bodyPr>
          <a:lstStyle/>
          <a:p>
            <a:pPr algn="l" eaLnBrk="1" hangingPunct="1"/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40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hvIqvi</a:t>
            </a:r>
            <a:r>
              <a:rPr lang="en-US" altLang="en-US" sz="40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altLang="en-US" sz="40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aiY</a:t>
            </a:r>
            <a:endParaRPr lang="en-US" altLang="en-US" sz="40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8131" name="Picture 4" descr="85a">
            <a:extLst>
              <a:ext uri="{FF2B5EF4-FFF2-40B4-BE49-F238E27FC236}">
                <a16:creationId xmlns:a16="http://schemas.microsoft.com/office/drawing/2014/main" id="{B74D664B-E69A-183F-E4E0-926688635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47938"/>
            <a:ext cx="3810000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5" descr="85b">
            <a:extLst>
              <a:ext uri="{FF2B5EF4-FFF2-40B4-BE49-F238E27FC236}">
                <a16:creationId xmlns:a16="http://schemas.microsoft.com/office/drawing/2014/main" id="{1E3A4134-4472-38DE-9917-9654C16E2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971800"/>
            <a:ext cx="4141788" cy="29384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4" name="TextBox 6">
            <a:extLst>
              <a:ext uri="{FF2B5EF4-FFF2-40B4-BE49-F238E27FC236}">
                <a16:creationId xmlns:a16="http://schemas.microsoft.com/office/drawing/2014/main" id="{D76741D0-A010-CC28-4605-9BEF11726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384" y="1424673"/>
            <a:ext cx="105868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3q </a:t>
            </a:r>
            <a:r>
              <a:rPr lang="en-US" altLang="en-US" sz="3600" dirty="0" err="1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wWMÖx</a:t>
            </a:r>
            <a:r>
              <a:rPr lang="en-US" altLang="en-US" sz="3600" dirty="0">
                <a:solidFill>
                  <a:srgbClr val="FF0000"/>
                </a:solidFill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- 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(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cy‡iv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Ask)- `», †</a:t>
            </a:r>
            <a:r>
              <a:rPr lang="en-US" altLang="en-US" sz="36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Kvb</a:t>
            </a:r>
            <a:r>
              <a:rPr lang="en-US" altLang="en-US" sz="36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e¨v_v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bB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gv‡S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gv‡S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R¦vjv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|</a:t>
            </a:r>
            <a:endParaRPr lang="en-US" altLang="en-US" sz="3600" dirty="0">
              <a:latin typeface="NikoshBAN" pitchFamily="2" charset="0"/>
              <a:cs typeface="NikoshBAN" pitchFamily="2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4DB68C9-ED53-8299-2C5C-6B1E9C6DFA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381000"/>
            <a:ext cx="8686800" cy="1066800"/>
          </a:xfrm>
          <a:ln>
            <a:miter lim="800000"/>
            <a:headEnd/>
            <a:tailEnd/>
          </a:ln>
        </p:spPr>
        <p:txBody>
          <a:bodyPr lIns="91440" tIns="45720" rIns="91440" bIns="45720" rtlCol="0">
            <a:normAutofit/>
          </a:bodyPr>
          <a:lstStyle/>
          <a:p>
            <a:pPr algn="l" eaLnBrk="1" hangingPunct="1">
              <a:defRPr/>
            </a:pP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cy‡o</a:t>
            </a:r>
            <a: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†</a:t>
            </a:r>
            <a:r>
              <a:rPr lang="en-US" altLang="en-US" sz="4400" dirty="0" err="1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M‡j</a:t>
            </a:r>
            <a:r>
              <a:rPr lang="en-US" altLang="en-US" sz="4400" dirty="0">
                <a:latin typeface="SutonnyMJ" pitchFamily="2" charset="0"/>
                <a:ea typeface="Century Gothic" panose="020B0502020202020204" pitchFamily="34" charset="0"/>
                <a:cs typeface="SutonnyMJ" pitchFamily="2" charset="0"/>
              </a:rPr>
              <a:t> </a:t>
            </a:r>
            <a:endParaRPr lang="en-US" sz="4400" dirty="0">
              <a:latin typeface="NikoshBAN" panose="02000000000000000000" pitchFamily="2" charset="0"/>
              <a:cs typeface="NikoshBAN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67B27-A272-028D-266B-099B2DE0DBFA}"/>
              </a:ext>
            </a:extLst>
          </p:cNvPr>
          <p:cNvSpPr/>
          <p:nvPr/>
        </p:nvSpPr>
        <p:spPr>
          <a:xfrm>
            <a:off x="1053548" y="1412875"/>
            <a:ext cx="9799982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u="sng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Kibxq</a:t>
            </a:r>
            <a:r>
              <a:rPr lang="en-US" sz="32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: 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SutonnyMJ" pitchFamily="2" charset="0"/>
                <a:cs typeface="SutonnyMJ" pitchFamily="2" charset="0"/>
              </a:rPr>
              <a:t>1|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hvIqv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vgvb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!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SutonnyMJ" pitchFamily="2" charset="0"/>
                <a:cs typeface="SutonnyMJ" pitchFamily="2" charset="0"/>
              </a:rPr>
              <a:t>2| †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ivMx‡K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Dò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ivLyb</a:t>
            </a:r>
            <a:endParaRPr lang="en-US" sz="2800" dirty="0">
              <a:latin typeface="SutonnyMJ" pitchFamily="2" charset="0"/>
              <a:cs typeface="SutonnyMJ" pitchFamily="2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SutonnyMJ" pitchFamily="2" charset="0"/>
                <a:cs typeface="SutonnyMJ" pitchFamily="2" charset="0"/>
              </a:rPr>
              <a:t>3|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hvIqv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Ask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cwi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®‹vi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ïKbv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W«wms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w`‡q</a:t>
            </a:r>
            <a:r>
              <a:rPr lang="en-US" sz="2800" dirty="0">
                <a:latin typeface="SutonnyMJ" pitchFamily="2" charset="0"/>
                <a:cs typeface="SutonnyMJ" pitchFamily="2" charset="0"/>
              </a:rPr>
              <a:t> †X‡K </a:t>
            </a:r>
            <a:r>
              <a:rPr lang="en-US" sz="2800" dirty="0" err="1">
                <a:latin typeface="SutonnyMJ" pitchFamily="2" charset="0"/>
                <a:cs typeface="SutonnyMJ" pitchFamily="2" charset="0"/>
              </a:rPr>
              <a:t>w`b</a:t>
            </a:r>
            <a:endParaRPr lang="en-US" sz="2800" dirty="0">
              <a:latin typeface="SutonnyMJ" pitchFamily="2" charset="0"/>
              <a:cs typeface="SutonnyMJ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4|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hw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`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fRv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v‡K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,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ïKvb</a:t>
            </a:r>
            <a:endParaRPr lang="en-US" altLang="en-US" sz="2800" dirty="0">
              <a:latin typeface="SutonnyMJ" pitchFamily="2" charset="0"/>
              <a:cs typeface="SutonnyMJ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5|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hw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` 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ïKbv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 _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v‡K</a:t>
            </a:r>
            <a:r>
              <a:rPr lang="en-US" altLang="en-US" sz="2800" dirty="0">
                <a:latin typeface="SutonnyMJ" pitchFamily="2" charset="0"/>
                <a:cs typeface="SutonnyMJ" pitchFamily="2" charset="0"/>
              </a:rPr>
              <a:t>, †</a:t>
            </a:r>
            <a:r>
              <a:rPr lang="en-US" altLang="en-US" sz="2800" dirty="0" err="1">
                <a:latin typeface="SutonnyMJ" pitchFamily="2" charset="0"/>
                <a:cs typeface="SutonnyMJ" pitchFamily="2" charset="0"/>
              </a:rPr>
              <a:t>fRvb</a:t>
            </a:r>
            <a:endParaRPr lang="en-US" sz="2800" dirty="0">
              <a:latin typeface="SutonnyMJ" pitchFamily="2" charset="0"/>
              <a:cs typeface="SutonnyMJ" pitchFamily="2" charset="0"/>
            </a:endParaRPr>
          </a:p>
          <a:p>
            <a:pPr>
              <a:defRPr/>
            </a:pPr>
            <a:endParaRPr lang="en-US" sz="700" dirty="0">
              <a:latin typeface="SutonnyMJ" pitchFamily="2" charset="0"/>
              <a:cs typeface="SutonnyMJ" pitchFamily="2" charset="0"/>
            </a:endParaRPr>
          </a:p>
          <a:p>
            <a:pPr>
              <a:defRPr/>
            </a:pPr>
            <a:endParaRPr lang="en-US" sz="2800" dirty="0">
              <a:solidFill>
                <a:srgbClr val="00206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CF79456-1200-B433-F92B-ECD83BECB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0829" y="1249017"/>
            <a:ext cx="2667000" cy="19986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3403EE8C-B744-1DEA-F109-6B7F053BD4BC}"/>
              </a:ext>
            </a:extLst>
          </p:cNvPr>
          <p:cNvSpPr/>
          <p:nvPr/>
        </p:nvSpPr>
        <p:spPr>
          <a:xfrm>
            <a:off x="7790829" y="3590393"/>
            <a:ext cx="2963310" cy="2094789"/>
          </a:xfrm>
          <a:prstGeom prst="rect">
            <a:avLst/>
          </a:prstGeom>
          <a:blipFill>
            <a:blip r:embed="rId4" cstate="print"/>
            <a:srcRect/>
            <a:stretch>
              <a:fillRect r="-197850"/>
            </a:stretch>
          </a:blipFill>
        </p:spPr>
        <p:txBody>
          <a:bodyPr lIns="0" tIns="0" rIns="0" bIns="0"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CAA0-24EE-1D75-B83B-22284EB33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016" y="365125"/>
            <a:ext cx="10740887" cy="547908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3600" b="1" u="sng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Kibxq</a:t>
            </a:r>
            <a:r>
              <a:rPr lang="en-US" sz="36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: </a:t>
            </a:r>
            <a:br>
              <a:rPr lang="en-US" sz="36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br>
              <a:rPr lang="en-US" sz="20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hw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`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ïKbv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ivmvqwbK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c`v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‡_©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Kvi‡b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hvq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Zvn‡j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cÖPyi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cwigvb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cvwb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w`‡q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ay‡q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djyb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| </a:t>
            </a:r>
            <a:br>
              <a:rPr lang="en-US" sz="1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B‡jw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±ª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K¨vj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Drm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†_‡K 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mveavb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600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vKyb</a:t>
            </a:r>
            <a: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|</a:t>
            </a:r>
            <a:br>
              <a:rPr lang="en-US" sz="3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br>
              <a:rPr lang="en-US" sz="1600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sz="1600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400" b="1" u="sng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Ki‡eb</a:t>
            </a:r>
            <a:r>
              <a:rPr lang="en-US" sz="44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4400" b="1" u="sng" dirty="0" err="1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4400" b="1" u="sng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  <a:t>:</a:t>
            </a:r>
            <a:br>
              <a:rPr lang="en-US" sz="4400" b="1" dirty="0">
                <a:solidFill>
                  <a:srgbClr val="C00000"/>
                </a:solidFill>
                <a:latin typeface="SutonnyMJ" pitchFamily="2" charset="0"/>
                <a:cs typeface="SutonnyMJ" pitchFamily="2" charset="0"/>
              </a:rPr>
            </a:br>
            <a:r>
              <a:rPr lang="en-US" sz="3600" dirty="0">
                <a:latin typeface="SutonnyMJ" pitchFamily="2" charset="0"/>
                <a:cs typeface="SutonnyMJ" pitchFamily="2" charset="0"/>
              </a:rPr>
              <a:t>†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dvmKv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dyUv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Ki‡eb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latin typeface="SutonnyMJ" pitchFamily="2" charset="0"/>
                <a:cs typeface="SutonnyMJ" pitchFamily="2" charset="0"/>
              </a:rPr>
              <a:t>bv</a:t>
            </a:r>
            <a:r>
              <a:rPr lang="en-US" sz="3600" dirty="0">
                <a:latin typeface="SutonnyMJ" pitchFamily="2" charset="0"/>
                <a:cs typeface="SutonnyMJ" pitchFamily="2" charset="0"/>
              </a:rPr>
              <a:t>|</a:t>
            </a:r>
            <a:br>
              <a:rPr lang="en-US" sz="3600" dirty="0">
                <a:latin typeface="SutonnyMJ" pitchFamily="2" charset="0"/>
                <a:cs typeface="SutonnyMJ" pitchFamily="2" charset="0"/>
              </a:rPr>
            </a:br>
            <a:br>
              <a:rPr lang="en-US" sz="1200" dirty="0">
                <a:latin typeface="SutonnyMJ" pitchFamily="2" charset="0"/>
                <a:cs typeface="SutonnyMJ" pitchFamily="2" charset="0"/>
              </a:rPr>
            </a:br>
            <a:br>
              <a:rPr lang="en-US" sz="1200" dirty="0">
                <a:latin typeface="SutonnyMJ" pitchFamily="2" charset="0"/>
                <a:cs typeface="SutonnyMJ" pitchFamily="2" charset="0"/>
              </a:rPr>
            </a:b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ewki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fvM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ivMx‡KB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Zvr¶wbK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wPwKrmvi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cÖ‡qvRb</a:t>
            </a:r>
            <a:r>
              <a:rPr lang="en-US" sz="3600" dirty="0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SutonnyMJ" pitchFamily="2" charset="0"/>
                <a:cs typeface="SutonnyMJ" pitchFamily="2" charset="0"/>
              </a:rPr>
              <a:t>ci‡e</a:t>
            </a:r>
            <a:endParaRPr lang="en-US" dirty="0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3288740-7D4E-69AF-21C9-9F4EA2C62061}"/>
              </a:ext>
            </a:extLst>
          </p:cNvPr>
          <p:cNvSpPr/>
          <p:nvPr/>
        </p:nvSpPr>
        <p:spPr>
          <a:xfrm>
            <a:off x="7032147" y="2302169"/>
            <a:ext cx="2267567" cy="1828800"/>
          </a:xfrm>
          <a:prstGeom prst="rect">
            <a:avLst/>
          </a:prstGeom>
          <a:blipFill>
            <a:blip r:embed="rId2" cstate="print"/>
            <a:srcRect/>
            <a:stretch>
              <a:fillRect l="-101616" r="-100000"/>
            </a:stretch>
          </a:blipFill>
        </p:spPr>
        <p:txBody>
          <a:bodyPr lIns="0" tIns="0" rIns="0" bIns="0"/>
          <a:lstStyle/>
          <a:p>
            <a:pPr>
              <a:defRPr/>
            </a:pPr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3EA0FB22-66AE-0E60-B0CB-74F39B256794}"/>
              </a:ext>
            </a:extLst>
          </p:cNvPr>
          <p:cNvSpPr/>
          <p:nvPr/>
        </p:nvSpPr>
        <p:spPr>
          <a:xfrm>
            <a:off x="9060066" y="4144620"/>
            <a:ext cx="2369934" cy="1898374"/>
          </a:xfrm>
          <a:prstGeom prst="rect">
            <a:avLst/>
          </a:prstGeom>
          <a:blipFill>
            <a:blip r:embed="rId2" cstate="print"/>
            <a:srcRect/>
            <a:stretch>
              <a:fillRect l="-202102"/>
            </a:stretch>
          </a:blipFill>
        </p:spPr>
        <p:txBody>
          <a:bodyPr lIns="0" tIns="0" rIns="0" bIns="0"/>
          <a:lstStyle/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438277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72337EDE-BFDF-7CD6-A1F7-4ECA683C3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3600" y="228600"/>
            <a:ext cx="7772400" cy="1736725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en-US">
                <a:latin typeface="SutonnyMJ" pitchFamily="2" charset="0"/>
              </a:rPr>
            </a:br>
            <a:endParaRPr lang="en-US" altLang="en-US">
              <a:latin typeface="SutonnyMJ" pitchFamily="2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A0CEBAB4-FE37-BD52-A752-4AF2B529A08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67139" y="228599"/>
            <a:ext cx="11350487" cy="6182139"/>
          </a:xfrm>
        </p:spPr>
        <p:txBody>
          <a:bodyPr rtlCol="0">
            <a:noAutofit/>
          </a:bodyPr>
          <a:lstStyle/>
          <a:p>
            <a:pPr algn="just">
              <a:buFont typeface="Arial" charset="0"/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 ¶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qKvix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KwgK¨vj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Øviv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cy‡o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M‡j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wPwKrmv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e¨e</a:t>
            </a:r>
            <a:r>
              <a:rPr lang="en-US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¯’v t</a:t>
            </a:r>
            <a:endParaRPr lang="en-US" b="1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Treatment of Burns Caused by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Corrossive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Chemicals</a:t>
            </a: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Ae¯’vi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AebwZ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iva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mKj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†¶‡Î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MwZ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AZ¨šÍ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¸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iZ¡c~Y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©|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K| ¶</a:t>
            </a:r>
            <a:r>
              <a:rPr lang="en-US" sz="28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qKvix</a:t>
            </a: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Gwm‡Wi</a:t>
            </a: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wPwKrmv</a:t>
            </a: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t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marL="514350" indent="-514350" algn="just">
              <a:buFont typeface="Arial" charset="0"/>
              <a:buAutoNum type="arabicParenBoth"/>
              <a:defRPr/>
            </a:pP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cÖPyi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cvwb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Øviv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ay‡q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dj‡Z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</a:t>
            </a:r>
          </a:p>
          <a:p>
            <a:pPr marL="514350" indent="-514350" algn="just">
              <a:defRPr/>
            </a:pPr>
            <a:endParaRPr lang="en-US" sz="11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(2)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GjKvwjb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wgkÖY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Øviv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gy³fv‡e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ay‡q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w`‡Z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hgb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yB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Pv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PvgP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e¨vwKs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mvWv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(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bicarbonate of soda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)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Iqvwks</a:t>
            </a:r>
            <a:r>
              <a:rPr lang="en-US" sz="2800" i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mvWv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(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carbonate of soda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) GK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cvB›U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AvU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fv‡Mi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GK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M¨vjb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ev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57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wjUvi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)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Dò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cvwbi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wgkÖY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</a:t>
            </a:r>
          </a:p>
          <a:p>
            <a:pPr algn="just">
              <a:buFont typeface="Arial" charset="0"/>
              <a:buNone/>
              <a:defRPr/>
            </a:pPr>
            <a:endParaRPr lang="en-US" sz="14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(3)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cy‡o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hvevi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mvaviY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wPwKrmvcÖ‡qvM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wKš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‘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AviI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RLg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hv‡Z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nq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Rb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¨ `~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wlZ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Kvco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hZ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ZvovZvwo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m¤¢e</a:t>
            </a:r>
            <a:r>
              <a:rPr lang="en-US" sz="2800" i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mwi‡q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dj‡Z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  <a:latin typeface="SutonnyMJ" pitchFamily="2" charset="0"/>
                <a:cs typeface="SutonnyMJ" pitchFamily="2" charset="0"/>
              </a:rPr>
              <a:t> </a:t>
            </a:r>
            <a:endParaRPr lang="en-US" sz="2800" i="1" dirty="0">
              <a:solidFill>
                <a:schemeClr val="tx1"/>
              </a:solidFill>
              <a:latin typeface="SutonnyMJ" pitchFamily="2" charset="0"/>
              <a:cs typeface="SutonnyMJ" pitchFamily="2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en-US" sz="2800" i="1" dirty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pt-BR" sz="2400" dirty="0">
              <a:solidFill>
                <a:schemeClr val="accent4">
                  <a:lumMod val="10000"/>
                </a:schemeClr>
              </a:solidFill>
              <a:latin typeface="SutonnyMJ" pitchFamily="2" charset="0"/>
            </a:endParaRPr>
          </a:p>
        </p:txBody>
      </p:sp>
    </p:spTree>
  </p:cSld>
  <p:clrMapOvr>
    <a:masterClrMapping/>
  </p:clrMapOvr>
  <p:transition spd="med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j0301252">
            <a:extLst>
              <a:ext uri="{FF2B5EF4-FFF2-40B4-BE49-F238E27FC236}">
                <a16:creationId xmlns:a16="http://schemas.microsoft.com/office/drawing/2014/main" id="{98AB8A81-4465-36F3-D5CB-3F75C796F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438400"/>
            <a:ext cx="4724400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8">
            <a:extLst>
              <a:ext uri="{FF2B5EF4-FFF2-40B4-BE49-F238E27FC236}">
                <a16:creationId xmlns:a16="http://schemas.microsoft.com/office/drawing/2014/main" id="{13482217-1E97-1DDF-520D-80FDFBE6B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152400"/>
            <a:ext cx="3124200" cy="2286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800" b="1">
                <a:solidFill>
                  <a:srgbClr val="663300"/>
                </a:solidFill>
                <a:latin typeface="SutonnyMJ" pitchFamily="2" charset="0"/>
              </a:rPr>
              <a:t>cÖkœ ?</a:t>
            </a:r>
          </a:p>
        </p:txBody>
      </p:sp>
    </p:spTree>
    <p:extLst>
      <p:ext uri="{BB962C8B-B14F-4D97-AF65-F5344CB8AC3E}">
        <p14:creationId xmlns:p14="http://schemas.microsoft.com/office/powerpoint/2010/main" val="45899013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5D76B-4422-4FE1-5A8C-FE0EF57C42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C340C7-D135-B49F-A8BA-F69907F92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C62984-3E48-80D2-30DB-ED6A1782F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448E2-DF07-D0B6-6760-DA8DF190EB7E}"/>
              </a:ext>
            </a:extLst>
          </p:cNvPr>
          <p:cNvSpPr/>
          <p:nvPr/>
        </p:nvSpPr>
        <p:spPr>
          <a:xfrm>
            <a:off x="9253330" y="6291470"/>
            <a:ext cx="2663687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FBCCI Safety Council</a:t>
            </a:r>
          </a:p>
        </p:txBody>
      </p:sp>
      <p:pic>
        <p:nvPicPr>
          <p:cNvPr id="4" name="Picture 2" descr="Funny Business Illustration - Cartoon Stickman Holding A Banner With  Slogan: Thank You. Vector. Royalty Free Cliparts, Vectors, And Stock  Illustration. Image 99192495.">
            <a:extLst>
              <a:ext uri="{FF2B5EF4-FFF2-40B4-BE49-F238E27FC236}">
                <a16:creationId xmlns:a16="http://schemas.microsoft.com/office/drawing/2014/main" id="{6DC937B8-1CC9-26E8-16CE-AB4153BA7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270" y="255806"/>
            <a:ext cx="8484704" cy="595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48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6272</Words>
  <Application>Microsoft Office PowerPoint</Application>
  <PresentationFormat>Widescreen</PresentationFormat>
  <Paragraphs>556</Paragraphs>
  <Slides>95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15" baseType="lpstr">
      <vt:lpstr>SimSun</vt:lpstr>
      <vt:lpstr>AdarshaLipiExp</vt:lpstr>
      <vt:lpstr>Arial</vt:lpstr>
      <vt:lpstr>Arial Black</vt:lpstr>
      <vt:lpstr>Arial Narrow</vt:lpstr>
      <vt:lpstr>BorakGMJ</vt:lpstr>
      <vt:lpstr>Calibri</vt:lpstr>
      <vt:lpstr>Calibri Light</vt:lpstr>
      <vt:lpstr>Century</vt:lpstr>
      <vt:lpstr>Century Gothic</vt:lpstr>
      <vt:lpstr>Chewy</vt:lpstr>
      <vt:lpstr>NikoshBAN</vt:lpstr>
      <vt:lpstr>Nunito</vt:lpstr>
      <vt:lpstr>SutonnyCMJ</vt:lpstr>
      <vt:lpstr>SutonnyMJ</vt:lpstr>
      <vt:lpstr>Tahoma</vt:lpstr>
      <vt:lpstr>Times New Roman</vt:lpstr>
      <vt:lpstr>Wingdings</vt:lpstr>
      <vt:lpstr>Office Theme</vt:lpstr>
      <vt:lpstr>Image</vt:lpstr>
      <vt:lpstr>PowerPoint Presentation</vt:lpstr>
      <vt:lpstr>PowerPoint Presentation</vt:lpstr>
      <vt:lpstr>PowerPoint Presentation</vt:lpstr>
      <vt:lpstr>Av¸‡bi †kªbxweb¨vm :  `vn¨e¯‘i wfbœZvi Dci wbf©i K‡i Av¸b‡K 5 fv‡M fvM Kiv n‡q‡Q|   1| ÔGÕ †kªbxi Av¸b - KwVb c`v‡_©i Av¸b GB †kªbxi Av¸‡bi AšÍ©fy³|  †hgb - KvV, evk, Kvco, KvMR BZ¨vw`|  2| ÔweÕ †kªbxi Av¸b - Zij c`v‡_©i Av¸b| †hgb - †c‡Uªvj, AK‡Ub, †K‡ivwmb BZ¨vw`|  3| ÔwmÕ †kªbxi Av¸b - M¨vmxq c`v‡_©i Av¸b| †hgb - wg‡_b , B‡_b, †cÖv‡cb, weD‡Ub I Gjwc M¨vm|  4| ÔwWÓ †kªbxi Av¸b - †gUvj c`v‡_©i Av¸b| G¨vjywgwbqvg, g¨vM‡bwkqvg, Kcvi BZ¨vw`|  5| Ô†K/ GdÕ †kÖYx ev we‡kl †kÖYxi Av¸b- ivbœv Kivi †Zj/ Pwe©i Av¸b|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Avcbvi KviLvbvq AwMœKv‡Ûi m¤¢ve¨ Drm mg~n- </vt:lpstr>
      <vt:lpstr>PowerPoint Presentation</vt:lpstr>
      <vt:lpstr>PowerPoint Presentation</vt:lpstr>
      <vt:lpstr>Avcbvi KviLvbvq AwMœ `yN©Ubv‡iv‡a Kibxq-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Riæix D×vi c×wZ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Riæix D×vi c×wZ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k¦vm c_ Db¥y³KiY</vt:lpstr>
      <vt:lpstr> k¦vm wµqv cixÿv</vt:lpstr>
      <vt:lpstr>PowerPoint Presentation</vt:lpstr>
      <vt:lpstr>PowerPoint Presentation</vt:lpstr>
      <vt:lpstr>PowerPoint Presentation</vt:lpstr>
      <vt:lpstr>PowerPoint Presentation</vt:lpstr>
      <vt:lpstr>  ÿZ (Wound)</vt:lpstr>
      <vt:lpstr>PowerPoint Presentation</vt:lpstr>
      <vt:lpstr>cÖZ¨ÿ Pvc cÖ‡qvM Direct Pressure</vt:lpstr>
      <vt:lpstr>†cÖmvi c‡q‡›U Pvc cÖ‡qvM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nvo fvsMvi cÖv_wgK wPwKrmv</vt:lpstr>
      <vt:lpstr>fvs½v nvo Abp ivLvi Rb¨ w¯úø›U  (Splint) e¨envi Kiv nq| w¯úø›U Kv‡Vi, euv‡ki, ev B‡¤cÖvfvBRW (evwjk ev K¤^j) BZ¨vw` wewfbœ ai‡bi n‡Z cv‡i| </vt:lpstr>
      <vt:lpstr> w¯úø›U Gi e¨envi</vt:lpstr>
      <vt:lpstr>Joint Injuries: Sprain</vt:lpstr>
      <vt:lpstr>nv‡Zi wewfbœ As‡k w¯úøw›Us</vt:lpstr>
      <vt:lpstr> cy‡o hvIqvi KviY </vt:lpstr>
      <vt:lpstr> cy‡o hvIqvi aiY</vt:lpstr>
      <vt:lpstr>cy‡o hvIqvi aiY</vt:lpstr>
      <vt:lpstr>cy‡o hvIqvi aiY</vt:lpstr>
      <vt:lpstr>cy‡o †M‡j </vt:lpstr>
      <vt:lpstr>Kibxq:   hw` ïKbv ivmvqwbK c`v‡_©i Kvi‡b cy‡o hvq, Zvn‡j cÖPyi cwigvb cvwb w`‡q ay‡q †djyb|  B‡jw±ªK¨vj Drm †_‡K mveavb _vKyb|   Ki‡eb bv: †dvmKv dyUv Ki‡eb bv|   †ewki fvM †ivMx‡KB Zvr¶wbK wPwKrmvi cÖ‡qvRb ci‡e</vt:lpstr>
      <vt:lpstr>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Shakhawat Swapon</dc:creator>
  <cp:lastModifiedBy>Shakhawat Swapon</cp:lastModifiedBy>
  <cp:revision>8</cp:revision>
  <cp:lastPrinted>2022-11-28T06:02:34Z</cp:lastPrinted>
  <dcterms:created xsi:type="dcterms:W3CDTF">2022-11-02T08:33:37Z</dcterms:created>
  <dcterms:modified xsi:type="dcterms:W3CDTF">2022-11-28T11:16:36Z</dcterms:modified>
</cp:coreProperties>
</file>