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3" r:id="rId16"/>
    <p:sldId id="274" r:id="rId17"/>
    <p:sldId id="275" r:id="rId18"/>
    <p:sldId id="276" r:id="rId19"/>
    <p:sldId id="280" r:id="rId20"/>
    <p:sldId id="278" r:id="rId21"/>
    <p:sldId id="279" r:id="rId22"/>
    <p:sldId id="281" r:id="rId23"/>
    <p:sldId id="287" r:id="rId24"/>
    <p:sldId id="286" r:id="rId25"/>
    <p:sldId id="282" r:id="rId26"/>
    <p:sldId id="283" r:id="rId27"/>
    <p:sldId id="284" r:id="rId28"/>
    <p:sldId id="289" r:id="rId29"/>
    <p:sldId id="285" r:id="rId30"/>
    <p:sldId id="292" r:id="rId31"/>
    <p:sldId id="288" r:id="rId32"/>
    <p:sldId id="290" r:id="rId33"/>
    <p:sldId id="291" r:id="rId34"/>
    <p:sldId id="296" r:id="rId35"/>
    <p:sldId id="294" r:id="rId36"/>
    <p:sldId id="293" r:id="rId37"/>
    <p:sldId id="295" r:id="rId38"/>
    <p:sldId id="297" r:id="rId39"/>
    <p:sldId id="298" r:id="rId40"/>
    <p:sldId id="299" r:id="rId41"/>
    <p:sldId id="300" r:id="rId42"/>
    <p:sldId id="304" r:id="rId43"/>
    <p:sldId id="301" r:id="rId4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883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hakhawat Swapon" userId="e0d062027d679673" providerId="LiveId" clId="{46993DA9-BC2F-42EC-95AE-CDECEFD1357D}"/>
    <pc:docChg chg="undo custSel modSld">
      <pc:chgData name="Shakhawat Swapon" userId="e0d062027d679673" providerId="LiveId" clId="{46993DA9-BC2F-42EC-95AE-CDECEFD1357D}" dt="2022-11-03T06:05:46.567" v="14" actId="1076"/>
      <pc:docMkLst>
        <pc:docMk/>
      </pc:docMkLst>
      <pc:sldChg chg="modSp mod">
        <pc:chgData name="Shakhawat Swapon" userId="e0d062027d679673" providerId="LiveId" clId="{46993DA9-BC2F-42EC-95AE-CDECEFD1357D}" dt="2022-11-03T05:59:14.430" v="6" actId="1076"/>
        <pc:sldMkLst>
          <pc:docMk/>
          <pc:sldMk cId="1739195489" sldId="279"/>
        </pc:sldMkLst>
        <pc:spChg chg="mod">
          <ac:chgData name="Shakhawat Swapon" userId="e0d062027d679673" providerId="LiveId" clId="{46993DA9-BC2F-42EC-95AE-CDECEFD1357D}" dt="2022-11-03T05:59:14.430" v="6" actId="1076"/>
          <ac:spMkLst>
            <pc:docMk/>
            <pc:sldMk cId="1739195489" sldId="279"/>
            <ac:spMk id="8" creationId="{44BD3942-2FFA-A8D4-4286-2323EBA57FA7}"/>
          </ac:spMkLst>
        </pc:spChg>
      </pc:sldChg>
      <pc:sldChg chg="modSp mod">
        <pc:chgData name="Shakhawat Swapon" userId="e0d062027d679673" providerId="LiveId" clId="{46993DA9-BC2F-42EC-95AE-CDECEFD1357D}" dt="2022-11-03T06:05:46.567" v="14" actId="1076"/>
        <pc:sldMkLst>
          <pc:docMk/>
          <pc:sldMk cId="3659470027" sldId="291"/>
        </pc:sldMkLst>
        <pc:spChg chg="mod">
          <ac:chgData name="Shakhawat Swapon" userId="e0d062027d679673" providerId="LiveId" clId="{46993DA9-BC2F-42EC-95AE-CDECEFD1357D}" dt="2022-11-03T06:05:46.567" v="14" actId="1076"/>
          <ac:spMkLst>
            <pc:docMk/>
            <pc:sldMk cId="3659470027" sldId="291"/>
            <ac:spMk id="12" creationId="{C277FD2E-70E2-45A7-CA52-F8F646FB2B4C}"/>
          </ac:spMkLst>
        </pc:spChg>
      </pc:sldChg>
    </pc:docChg>
  </pc:docChgLst>
</pc:chgInfo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diagrams/_rels/data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image" Target="../media/image18.pn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diagrams/_rels/drawing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image" Target="../media/image18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D59C59F-9288-4E55-8E1B-6280C6D70336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E833FB7-B334-4C37-8AEF-15C6DC81471B}">
      <dgm:prSet custT="1"/>
      <dgm:spPr>
        <a:solidFill>
          <a:srgbClr val="ED8500"/>
        </a:solidFill>
      </dgm:spPr>
      <dgm:t>
        <a:bodyPr/>
        <a:lstStyle/>
        <a:p>
          <a:r>
            <a:rPr lang="en-US" sz="2800" b="0" i="0" baseline="0" dirty="0">
              <a:latin typeface="SutonnyMJ" pitchFamily="2" charset="0"/>
              <a:cs typeface="SutonnyMJ" pitchFamily="2" charset="0"/>
            </a:rPr>
            <a:t>KvV</a:t>
          </a:r>
          <a:r>
            <a:rPr lang="en-US" sz="1400" b="0" i="0" baseline="0" dirty="0"/>
            <a:t> </a:t>
          </a:r>
          <a:endParaRPr lang="en-US" sz="1400" dirty="0"/>
        </a:p>
      </dgm:t>
    </dgm:pt>
    <dgm:pt modelId="{B70ABFF1-EEDD-4FB0-A3CD-7E4CCFD97AA2}" type="parTrans" cxnId="{9366ED01-6DDD-4910-AC26-11694FB8E178}">
      <dgm:prSet>
        <dgm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/>
        </a:p>
      </dgm:t>
    </dgm:pt>
    <dgm:pt modelId="{A7EA2B2E-4DBC-4FAA-B8A9-A6CD3406F6DF}" type="sibTrans" cxnId="{9366ED01-6DDD-4910-AC26-11694FB8E178}">
      <dgm:prSet/>
      <dgm:spPr/>
      <dgm:t>
        <a:bodyPr/>
        <a:lstStyle/>
        <a:p>
          <a:endParaRPr lang="en-US"/>
        </a:p>
      </dgm:t>
    </dgm:pt>
    <dgm:pt modelId="{B07BB146-C4CC-413E-AE87-50CD7181E877}">
      <dgm:prSet custT="1"/>
      <dgm:spPr>
        <a:solidFill>
          <a:srgbClr val="C00000"/>
        </a:solidFill>
      </dgm:spPr>
      <dgm:t>
        <a:bodyPr/>
        <a:lstStyle/>
        <a:p>
          <a:r>
            <a:rPr lang="en-US" sz="2000" b="0" i="0" baseline="0" dirty="0" err="1">
              <a:solidFill>
                <a:schemeClr val="bg1"/>
              </a:solidFill>
              <a:latin typeface="SutonnyMJ" pitchFamily="2" charset="0"/>
              <a:cs typeface="SutonnyMJ" pitchFamily="2" charset="0"/>
            </a:rPr>
            <a:t>KvMR</a:t>
          </a:r>
          <a:r>
            <a:rPr lang="en-US" sz="1400" b="0" i="0" baseline="0" dirty="0">
              <a:solidFill>
                <a:schemeClr val="bg1"/>
              </a:solidFill>
            </a:rPr>
            <a:t> </a:t>
          </a:r>
          <a:endParaRPr lang="en-US" sz="1400" dirty="0">
            <a:solidFill>
              <a:schemeClr val="bg1"/>
            </a:solidFill>
          </a:endParaRPr>
        </a:p>
      </dgm:t>
    </dgm:pt>
    <dgm:pt modelId="{D2998E90-92C4-4CED-81AE-2F0671995EAB}" type="parTrans" cxnId="{E549CE31-C34E-4910-AD9E-459B682D72B5}">
      <dgm:prSet>
        <dgm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/>
        </a:p>
      </dgm:t>
    </dgm:pt>
    <dgm:pt modelId="{A264E4BC-BAE8-4E92-B2F6-112B82DF17AC}" type="sibTrans" cxnId="{E549CE31-C34E-4910-AD9E-459B682D72B5}">
      <dgm:prSet/>
      <dgm:spPr/>
      <dgm:t>
        <a:bodyPr/>
        <a:lstStyle/>
        <a:p>
          <a:endParaRPr lang="en-US"/>
        </a:p>
      </dgm:t>
    </dgm:pt>
    <dgm:pt modelId="{6C0E93AF-E8C9-4279-ABE7-FC3D8A4091C7}">
      <dgm:prSet custT="1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en-US" sz="2000" b="0" i="0" baseline="0" dirty="0" err="1">
              <a:latin typeface="SutonnyMJ" pitchFamily="2" charset="0"/>
              <a:cs typeface="SutonnyMJ" pitchFamily="2" charset="0"/>
            </a:rPr>
            <a:t>Kvco</a:t>
          </a:r>
          <a:endParaRPr lang="en-US" sz="2000" dirty="0">
            <a:latin typeface="SutonnyMJ" pitchFamily="2" charset="0"/>
            <a:cs typeface="SutonnyMJ" pitchFamily="2" charset="0"/>
          </a:endParaRPr>
        </a:p>
      </dgm:t>
    </dgm:pt>
    <dgm:pt modelId="{2EC93827-1F65-4193-A4DC-26174C56C764}" type="parTrans" cxnId="{F70D9EC4-3BC1-4B11-A399-CBB7CF5D1705}">
      <dgm:prSet>
        <dgm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/>
        </a:p>
      </dgm:t>
    </dgm:pt>
    <dgm:pt modelId="{E28977D8-A221-4D30-A900-DBC7A7B0E6E3}" type="sibTrans" cxnId="{F70D9EC4-3BC1-4B11-A399-CBB7CF5D1705}">
      <dgm:prSet/>
      <dgm:spPr/>
      <dgm:t>
        <a:bodyPr/>
        <a:lstStyle/>
        <a:p>
          <a:endParaRPr lang="en-US"/>
        </a:p>
      </dgm:t>
    </dgm:pt>
    <dgm:pt modelId="{B3DD224C-5372-4F48-88A8-F9526807C61F}">
      <dgm:prSet custT="1"/>
      <dgm:spPr>
        <a:solidFill>
          <a:schemeClr val="accent4">
            <a:lumMod val="50000"/>
          </a:schemeClr>
        </a:solidFill>
      </dgm:spPr>
      <dgm:t>
        <a:bodyPr/>
        <a:lstStyle/>
        <a:p>
          <a:r>
            <a:rPr lang="en-US" sz="2400" b="0" i="0" baseline="0" dirty="0" err="1">
              <a:latin typeface="SutonnyMJ" pitchFamily="2" charset="0"/>
              <a:cs typeface="SutonnyMJ" pitchFamily="2" charset="0"/>
            </a:rPr>
            <a:t>ivevi</a:t>
          </a:r>
          <a:endParaRPr lang="en-US" sz="2400" dirty="0">
            <a:latin typeface="SutonnyMJ" pitchFamily="2" charset="0"/>
            <a:cs typeface="SutonnyMJ" pitchFamily="2" charset="0"/>
          </a:endParaRPr>
        </a:p>
      </dgm:t>
    </dgm:pt>
    <dgm:pt modelId="{1AA64638-F650-45BE-8E32-E5C5C39A7266}" type="parTrans" cxnId="{9569FD89-1AC6-4690-85B5-979D7567CF45}">
      <dgm:prSet>
        <dgm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/>
        </a:p>
      </dgm:t>
    </dgm:pt>
    <dgm:pt modelId="{473AD494-885D-40F4-B8B7-82A1680EC5CC}" type="sibTrans" cxnId="{9569FD89-1AC6-4690-85B5-979D7567CF45}">
      <dgm:prSet/>
      <dgm:spPr/>
      <dgm:t>
        <a:bodyPr/>
        <a:lstStyle/>
        <a:p>
          <a:endParaRPr lang="en-US"/>
        </a:p>
      </dgm:t>
    </dgm:pt>
    <dgm:pt modelId="{C890317C-7C2C-4C12-957C-F32D1EF83A9E}">
      <dgm:prSet custT="1"/>
      <dgm:spPr>
        <a:solidFill>
          <a:schemeClr val="accent3">
            <a:lumMod val="50000"/>
          </a:schemeClr>
        </a:solidFill>
      </dgm:spPr>
      <dgm:t>
        <a:bodyPr/>
        <a:lstStyle/>
        <a:p>
          <a:r>
            <a:rPr lang="en-US" sz="2000" b="0" i="0" baseline="0" dirty="0" err="1">
              <a:latin typeface="SutonnyMJ" pitchFamily="2" charset="0"/>
              <a:cs typeface="SutonnyMJ" pitchFamily="2" charset="0"/>
            </a:rPr>
            <a:t>cøvw÷K</a:t>
          </a:r>
          <a:endParaRPr lang="en-US" sz="2000" dirty="0">
            <a:latin typeface="SutonnyMJ" pitchFamily="2" charset="0"/>
            <a:cs typeface="SutonnyMJ" pitchFamily="2" charset="0"/>
          </a:endParaRPr>
        </a:p>
      </dgm:t>
    </dgm:pt>
    <dgm:pt modelId="{7D74C8B0-8A03-4B63-A601-19286DFC6F02}" type="parTrans" cxnId="{AB5B9694-C9A8-409A-B7BD-99D51FE728A0}">
      <dgm:prSet>
        <dgm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/>
        </a:p>
      </dgm:t>
    </dgm:pt>
    <dgm:pt modelId="{F7A63D6F-DBBD-4F42-BECC-C6AF5CBA9E2F}" type="sibTrans" cxnId="{AB5B9694-C9A8-409A-B7BD-99D51FE728A0}">
      <dgm:prSet/>
      <dgm:spPr/>
      <dgm:t>
        <a:bodyPr/>
        <a:lstStyle/>
        <a:p>
          <a:endParaRPr lang="en-US"/>
        </a:p>
      </dgm:t>
    </dgm:pt>
    <dgm:pt modelId="{FF172080-4AFB-4450-8BA4-7B8D3A27A95A}">
      <dgm:prSet/>
      <dgm:spPr>
        <a:solidFill>
          <a:srgbClr val="00B050"/>
        </a:solidFill>
      </dgm:spPr>
      <dgm:t>
        <a:bodyPr/>
        <a:lstStyle/>
        <a:p>
          <a:r>
            <a:rPr lang="en-US" b="0" i="0" baseline="0" dirty="0" err="1">
              <a:latin typeface="SutonnyMJ" pitchFamily="2" charset="0"/>
              <a:cs typeface="SutonnyMJ" pitchFamily="2" charset="0"/>
            </a:rPr>
            <a:t>Ab¨vb</a:t>
          </a:r>
          <a:r>
            <a:rPr lang="en-US" b="0" i="0" baseline="0" dirty="0">
              <a:latin typeface="SutonnyMJ" pitchFamily="2" charset="0"/>
              <a:cs typeface="SutonnyMJ" pitchFamily="2" charset="0"/>
            </a:rPr>
            <a:t>¨</a:t>
          </a:r>
          <a:endParaRPr lang="en-US" dirty="0">
            <a:latin typeface="SutonnyMJ" pitchFamily="2" charset="0"/>
            <a:cs typeface="SutonnyMJ" pitchFamily="2" charset="0"/>
          </a:endParaRPr>
        </a:p>
      </dgm:t>
    </dgm:pt>
    <dgm:pt modelId="{A25AF982-F61B-4B1E-8D70-6DC77D49F763}" type="parTrans" cxnId="{564DE46C-20F8-4D71-8341-D18C7951B63C}">
      <dgm:prSet>
        <dgm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/>
        </a:p>
      </dgm:t>
    </dgm:pt>
    <dgm:pt modelId="{86FF6276-63AB-4DF4-B77C-DD98D10BD20F}" type="sibTrans" cxnId="{564DE46C-20F8-4D71-8341-D18C7951B63C}">
      <dgm:prSet/>
      <dgm:spPr/>
      <dgm:t>
        <a:bodyPr/>
        <a:lstStyle/>
        <a:p>
          <a:endParaRPr lang="en-US"/>
        </a:p>
      </dgm:t>
    </dgm:pt>
    <dgm:pt modelId="{AE9AA95A-958A-428D-A149-4D8285997A9E}" type="pres">
      <dgm:prSet presAssocID="{0D59C59F-9288-4E55-8E1B-6280C6D70336}" presName="composite" presStyleCnt="0">
        <dgm:presLayoutVars>
          <dgm:chMax val="5"/>
          <dgm:dir/>
          <dgm:animLvl val="ctr"/>
          <dgm:resizeHandles val="exact"/>
        </dgm:presLayoutVars>
      </dgm:prSet>
      <dgm:spPr/>
    </dgm:pt>
    <dgm:pt modelId="{DDBAAFA4-706F-48D5-9C6F-7318AE65AFCF}" type="pres">
      <dgm:prSet presAssocID="{0D59C59F-9288-4E55-8E1B-6280C6D70336}" presName="cycle" presStyleCnt="0"/>
      <dgm:spPr/>
    </dgm:pt>
    <dgm:pt modelId="{BB8CBB7B-088B-4506-932D-237BCAB059EF}" type="pres">
      <dgm:prSet presAssocID="{0D59C59F-9288-4E55-8E1B-6280C6D70336}" presName="centerShape" presStyleCnt="0"/>
      <dgm:spPr/>
    </dgm:pt>
    <dgm:pt modelId="{F037286B-81C8-40FB-BC3F-92875A04043F}" type="pres">
      <dgm:prSet presAssocID="{0D59C59F-9288-4E55-8E1B-6280C6D70336}" presName="connSite" presStyleLbl="node1" presStyleIdx="0" presStyleCnt="7"/>
      <dgm:spPr/>
    </dgm:pt>
    <dgm:pt modelId="{D33C2BB8-2F96-4477-A114-B66D349EF6EB}" type="pres">
      <dgm:prSet presAssocID="{0D59C59F-9288-4E55-8E1B-6280C6D70336}" presName="visible" presStyleLbl="node1" presStyleIdx="0" presStyleCnt="7" custLinFactNeighborX="273" custLinFactNeighborY="-418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000" b="-2000"/>
          </a:stretch>
        </a:blipFill>
        <a:ln w="76200"/>
      </dgm:spPr>
    </dgm:pt>
    <dgm:pt modelId="{61A85FD2-5587-41B1-952E-B28B354209B6}" type="pres">
      <dgm:prSet presAssocID="{B70ABFF1-EEDD-4FB0-A3CD-7E4CCFD97AA2}" presName="Name25" presStyleLbl="parChTrans1D1" presStyleIdx="0" presStyleCnt="6"/>
      <dgm:spPr/>
    </dgm:pt>
    <dgm:pt modelId="{7CCB234B-2BCD-4D65-929E-A19DA6EA6A66}" type="pres">
      <dgm:prSet presAssocID="{4E833FB7-B334-4C37-8AEF-15C6DC81471B}" presName="node" presStyleCnt="0"/>
      <dgm:spPr/>
    </dgm:pt>
    <dgm:pt modelId="{9D032AD2-2C44-4255-9E56-6E8985194338}" type="pres">
      <dgm:prSet presAssocID="{4E833FB7-B334-4C37-8AEF-15C6DC81471B}" presName="parentNode" presStyleLbl="node1" presStyleIdx="1" presStyleCnt="7">
        <dgm:presLayoutVars>
          <dgm:chMax val="1"/>
          <dgm:bulletEnabled val="1"/>
        </dgm:presLayoutVars>
      </dgm:prSet>
      <dgm:spPr/>
    </dgm:pt>
    <dgm:pt modelId="{F1E71076-5938-4AC3-B29F-48D8A2C02B4E}" type="pres">
      <dgm:prSet presAssocID="{4E833FB7-B334-4C37-8AEF-15C6DC81471B}" presName="childNode" presStyleLbl="revTx" presStyleIdx="0" presStyleCnt="0">
        <dgm:presLayoutVars>
          <dgm:bulletEnabled val="1"/>
        </dgm:presLayoutVars>
      </dgm:prSet>
      <dgm:spPr/>
    </dgm:pt>
    <dgm:pt modelId="{FE3347BC-8388-42FF-A22D-5105A45CB935}" type="pres">
      <dgm:prSet presAssocID="{D2998E90-92C4-4CED-81AE-2F0671995EAB}" presName="Name25" presStyleLbl="parChTrans1D1" presStyleIdx="1" presStyleCnt="6"/>
      <dgm:spPr/>
    </dgm:pt>
    <dgm:pt modelId="{5DA24F7B-34C8-4D45-BF8C-C22B87412D03}" type="pres">
      <dgm:prSet presAssocID="{B07BB146-C4CC-413E-AE87-50CD7181E877}" presName="node" presStyleCnt="0"/>
      <dgm:spPr/>
    </dgm:pt>
    <dgm:pt modelId="{EE7CA1E4-CE5B-4CE7-A3F8-8FA4D0D3C691}" type="pres">
      <dgm:prSet presAssocID="{B07BB146-C4CC-413E-AE87-50CD7181E877}" presName="parentNode" presStyleLbl="node1" presStyleIdx="2" presStyleCnt="7">
        <dgm:presLayoutVars>
          <dgm:chMax val="1"/>
          <dgm:bulletEnabled val="1"/>
        </dgm:presLayoutVars>
      </dgm:prSet>
      <dgm:spPr/>
    </dgm:pt>
    <dgm:pt modelId="{E5BBF4B9-E46D-41B0-89D1-ADB6434896E6}" type="pres">
      <dgm:prSet presAssocID="{B07BB146-C4CC-413E-AE87-50CD7181E877}" presName="childNode" presStyleLbl="revTx" presStyleIdx="0" presStyleCnt="0">
        <dgm:presLayoutVars>
          <dgm:bulletEnabled val="1"/>
        </dgm:presLayoutVars>
      </dgm:prSet>
      <dgm:spPr/>
    </dgm:pt>
    <dgm:pt modelId="{A5B3B105-FABE-4A9F-97D2-B9A9FC4E0B69}" type="pres">
      <dgm:prSet presAssocID="{2EC93827-1F65-4193-A4DC-26174C56C764}" presName="Name25" presStyleLbl="parChTrans1D1" presStyleIdx="2" presStyleCnt="6"/>
      <dgm:spPr/>
    </dgm:pt>
    <dgm:pt modelId="{17C7BBF9-B4C2-44DC-97EF-5F1B4361DF2C}" type="pres">
      <dgm:prSet presAssocID="{6C0E93AF-E8C9-4279-ABE7-FC3D8A4091C7}" presName="node" presStyleCnt="0"/>
      <dgm:spPr/>
    </dgm:pt>
    <dgm:pt modelId="{7C82AC7D-051B-4D02-855F-F90EA0459E20}" type="pres">
      <dgm:prSet presAssocID="{6C0E93AF-E8C9-4279-ABE7-FC3D8A4091C7}" presName="parentNode" presStyleLbl="node1" presStyleIdx="3" presStyleCnt="7">
        <dgm:presLayoutVars>
          <dgm:chMax val="1"/>
          <dgm:bulletEnabled val="1"/>
        </dgm:presLayoutVars>
      </dgm:prSet>
      <dgm:spPr/>
    </dgm:pt>
    <dgm:pt modelId="{A047A4A5-EC0F-4C22-9BDA-DC39F8E75B5A}" type="pres">
      <dgm:prSet presAssocID="{6C0E93AF-E8C9-4279-ABE7-FC3D8A4091C7}" presName="childNode" presStyleLbl="revTx" presStyleIdx="0" presStyleCnt="0">
        <dgm:presLayoutVars>
          <dgm:bulletEnabled val="1"/>
        </dgm:presLayoutVars>
      </dgm:prSet>
      <dgm:spPr/>
    </dgm:pt>
    <dgm:pt modelId="{07C329DD-12E7-4588-B86C-7EEDC47D4792}" type="pres">
      <dgm:prSet presAssocID="{1AA64638-F650-45BE-8E32-E5C5C39A7266}" presName="Name25" presStyleLbl="parChTrans1D1" presStyleIdx="3" presStyleCnt="6"/>
      <dgm:spPr/>
    </dgm:pt>
    <dgm:pt modelId="{95E23EE5-D2AD-49F8-9646-9848ABA5ECDC}" type="pres">
      <dgm:prSet presAssocID="{B3DD224C-5372-4F48-88A8-F9526807C61F}" presName="node" presStyleCnt="0"/>
      <dgm:spPr/>
    </dgm:pt>
    <dgm:pt modelId="{BD32F04F-6622-4BF5-8DF9-E2CB24DF6DBA}" type="pres">
      <dgm:prSet presAssocID="{B3DD224C-5372-4F48-88A8-F9526807C61F}" presName="parentNode" presStyleLbl="node1" presStyleIdx="4" presStyleCnt="7" custScaleX="108276" custScaleY="106135">
        <dgm:presLayoutVars>
          <dgm:chMax val="1"/>
          <dgm:bulletEnabled val="1"/>
        </dgm:presLayoutVars>
      </dgm:prSet>
      <dgm:spPr/>
    </dgm:pt>
    <dgm:pt modelId="{E8E7F06C-7373-4447-BDCB-DC1BCEFD558C}" type="pres">
      <dgm:prSet presAssocID="{B3DD224C-5372-4F48-88A8-F9526807C61F}" presName="childNode" presStyleLbl="revTx" presStyleIdx="0" presStyleCnt="0">
        <dgm:presLayoutVars>
          <dgm:bulletEnabled val="1"/>
        </dgm:presLayoutVars>
      </dgm:prSet>
      <dgm:spPr/>
    </dgm:pt>
    <dgm:pt modelId="{1B091D4C-23D6-4C4F-90D4-7CBBF9E3A1FD}" type="pres">
      <dgm:prSet presAssocID="{7D74C8B0-8A03-4B63-A601-19286DFC6F02}" presName="Name25" presStyleLbl="parChTrans1D1" presStyleIdx="4" presStyleCnt="6"/>
      <dgm:spPr/>
    </dgm:pt>
    <dgm:pt modelId="{0A36E5A2-4F66-40BF-9104-0A9350261124}" type="pres">
      <dgm:prSet presAssocID="{C890317C-7C2C-4C12-957C-F32D1EF83A9E}" presName="node" presStyleCnt="0"/>
      <dgm:spPr/>
    </dgm:pt>
    <dgm:pt modelId="{4804C595-CD71-42CD-A5CC-F38C55BA8D92}" type="pres">
      <dgm:prSet presAssocID="{C890317C-7C2C-4C12-957C-F32D1EF83A9E}" presName="parentNode" presStyleLbl="node1" presStyleIdx="5" presStyleCnt="7" custScaleX="118688" custScaleY="114570">
        <dgm:presLayoutVars>
          <dgm:chMax val="1"/>
          <dgm:bulletEnabled val="1"/>
        </dgm:presLayoutVars>
      </dgm:prSet>
      <dgm:spPr/>
    </dgm:pt>
    <dgm:pt modelId="{5480EC41-AFE9-452E-A676-570020A9DC7F}" type="pres">
      <dgm:prSet presAssocID="{C890317C-7C2C-4C12-957C-F32D1EF83A9E}" presName="childNode" presStyleLbl="revTx" presStyleIdx="0" presStyleCnt="0">
        <dgm:presLayoutVars>
          <dgm:bulletEnabled val="1"/>
        </dgm:presLayoutVars>
      </dgm:prSet>
      <dgm:spPr/>
    </dgm:pt>
    <dgm:pt modelId="{10C230D8-9E88-4C0A-8138-945B634B0C39}" type="pres">
      <dgm:prSet presAssocID="{A25AF982-F61B-4B1E-8D70-6DC77D49F763}" presName="Name25" presStyleLbl="parChTrans1D1" presStyleIdx="5" presStyleCnt="6"/>
      <dgm:spPr/>
    </dgm:pt>
    <dgm:pt modelId="{6B589B7B-AE97-49DE-BC05-0354AECA4A86}" type="pres">
      <dgm:prSet presAssocID="{FF172080-4AFB-4450-8BA4-7B8D3A27A95A}" presName="node" presStyleCnt="0"/>
      <dgm:spPr/>
    </dgm:pt>
    <dgm:pt modelId="{E2DAA4A8-2DC8-40D2-B107-D78BDE7DE8AF}" type="pres">
      <dgm:prSet presAssocID="{FF172080-4AFB-4450-8BA4-7B8D3A27A95A}" presName="parentNode" presStyleLbl="node1" presStyleIdx="6" presStyleCnt="7">
        <dgm:presLayoutVars>
          <dgm:chMax val="1"/>
          <dgm:bulletEnabled val="1"/>
        </dgm:presLayoutVars>
      </dgm:prSet>
      <dgm:spPr/>
    </dgm:pt>
    <dgm:pt modelId="{FFA3F5F7-1FD3-48D9-8470-1595D165C8CF}" type="pres">
      <dgm:prSet presAssocID="{FF172080-4AFB-4450-8BA4-7B8D3A27A95A}" presName="childNode" presStyleLbl="revTx" presStyleIdx="0" presStyleCnt="0">
        <dgm:presLayoutVars>
          <dgm:bulletEnabled val="1"/>
        </dgm:presLayoutVars>
      </dgm:prSet>
      <dgm:spPr/>
    </dgm:pt>
  </dgm:ptLst>
  <dgm:cxnLst>
    <dgm:cxn modelId="{9366ED01-6DDD-4910-AC26-11694FB8E178}" srcId="{0D59C59F-9288-4E55-8E1B-6280C6D70336}" destId="{4E833FB7-B334-4C37-8AEF-15C6DC81471B}" srcOrd="0" destOrd="0" parTransId="{B70ABFF1-EEDD-4FB0-A3CD-7E4CCFD97AA2}" sibTransId="{A7EA2B2E-4DBC-4FAA-B8A9-A6CD3406F6DF}"/>
    <dgm:cxn modelId="{C873E506-16EF-4B90-A8FE-BDB7FB483162}" type="presOf" srcId="{2EC93827-1F65-4193-A4DC-26174C56C764}" destId="{A5B3B105-FABE-4A9F-97D2-B9A9FC4E0B69}" srcOrd="0" destOrd="0" presId="urn:microsoft.com/office/officeart/2005/8/layout/radial2"/>
    <dgm:cxn modelId="{E896721B-FF4B-4E6B-8BE4-28A3D071CD4D}" type="presOf" srcId="{FF172080-4AFB-4450-8BA4-7B8D3A27A95A}" destId="{E2DAA4A8-2DC8-40D2-B107-D78BDE7DE8AF}" srcOrd="0" destOrd="0" presId="urn:microsoft.com/office/officeart/2005/8/layout/radial2"/>
    <dgm:cxn modelId="{D9DABE1D-41BD-47BA-83DB-0CFFF1680DB3}" type="presOf" srcId="{4E833FB7-B334-4C37-8AEF-15C6DC81471B}" destId="{9D032AD2-2C44-4255-9E56-6E8985194338}" srcOrd="0" destOrd="0" presId="urn:microsoft.com/office/officeart/2005/8/layout/radial2"/>
    <dgm:cxn modelId="{E549CE31-C34E-4910-AD9E-459B682D72B5}" srcId="{0D59C59F-9288-4E55-8E1B-6280C6D70336}" destId="{B07BB146-C4CC-413E-AE87-50CD7181E877}" srcOrd="1" destOrd="0" parTransId="{D2998E90-92C4-4CED-81AE-2F0671995EAB}" sibTransId="{A264E4BC-BAE8-4E92-B2F6-112B82DF17AC}"/>
    <dgm:cxn modelId="{564DE46C-20F8-4D71-8341-D18C7951B63C}" srcId="{0D59C59F-9288-4E55-8E1B-6280C6D70336}" destId="{FF172080-4AFB-4450-8BA4-7B8D3A27A95A}" srcOrd="5" destOrd="0" parTransId="{A25AF982-F61B-4B1E-8D70-6DC77D49F763}" sibTransId="{86FF6276-63AB-4DF4-B77C-DD98D10BD20F}"/>
    <dgm:cxn modelId="{8CAF5974-2BAD-4C5E-AD44-02275640D70C}" type="presOf" srcId="{C890317C-7C2C-4C12-957C-F32D1EF83A9E}" destId="{4804C595-CD71-42CD-A5CC-F38C55BA8D92}" srcOrd="0" destOrd="0" presId="urn:microsoft.com/office/officeart/2005/8/layout/radial2"/>
    <dgm:cxn modelId="{86C1A886-24F1-4298-81C3-DD8EFB6CBC91}" type="presOf" srcId="{D2998E90-92C4-4CED-81AE-2F0671995EAB}" destId="{FE3347BC-8388-42FF-A22D-5105A45CB935}" srcOrd="0" destOrd="0" presId="urn:microsoft.com/office/officeart/2005/8/layout/radial2"/>
    <dgm:cxn modelId="{9569FD89-1AC6-4690-85B5-979D7567CF45}" srcId="{0D59C59F-9288-4E55-8E1B-6280C6D70336}" destId="{B3DD224C-5372-4F48-88A8-F9526807C61F}" srcOrd="3" destOrd="0" parTransId="{1AA64638-F650-45BE-8E32-E5C5C39A7266}" sibTransId="{473AD494-885D-40F4-B8B7-82A1680EC5CC}"/>
    <dgm:cxn modelId="{D063698A-0B98-48FC-B808-D0E751A7D716}" type="presOf" srcId="{0D59C59F-9288-4E55-8E1B-6280C6D70336}" destId="{AE9AA95A-958A-428D-A149-4D8285997A9E}" srcOrd="0" destOrd="0" presId="urn:microsoft.com/office/officeart/2005/8/layout/radial2"/>
    <dgm:cxn modelId="{2822CA8F-A8FC-4338-82AE-79E90C8644AA}" type="presOf" srcId="{B70ABFF1-EEDD-4FB0-A3CD-7E4CCFD97AA2}" destId="{61A85FD2-5587-41B1-952E-B28B354209B6}" srcOrd="0" destOrd="0" presId="urn:microsoft.com/office/officeart/2005/8/layout/radial2"/>
    <dgm:cxn modelId="{AB5B9694-C9A8-409A-B7BD-99D51FE728A0}" srcId="{0D59C59F-9288-4E55-8E1B-6280C6D70336}" destId="{C890317C-7C2C-4C12-957C-F32D1EF83A9E}" srcOrd="4" destOrd="0" parTransId="{7D74C8B0-8A03-4B63-A601-19286DFC6F02}" sibTransId="{F7A63D6F-DBBD-4F42-BECC-C6AF5CBA9E2F}"/>
    <dgm:cxn modelId="{AAAD589B-9DE0-4754-9795-13762BF3A987}" type="presOf" srcId="{1AA64638-F650-45BE-8E32-E5C5C39A7266}" destId="{07C329DD-12E7-4588-B86C-7EEDC47D4792}" srcOrd="0" destOrd="0" presId="urn:microsoft.com/office/officeart/2005/8/layout/radial2"/>
    <dgm:cxn modelId="{BF3EDE9C-A7DD-486F-A83A-A5DC60BD23D5}" type="presOf" srcId="{A25AF982-F61B-4B1E-8D70-6DC77D49F763}" destId="{10C230D8-9E88-4C0A-8138-945B634B0C39}" srcOrd="0" destOrd="0" presId="urn:microsoft.com/office/officeart/2005/8/layout/radial2"/>
    <dgm:cxn modelId="{3E0B1CAE-DD2D-4E19-A9A4-169A6191FB24}" type="presOf" srcId="{7D74C8B0-8A03-4B63-A601-19286DFC6F02}" destId="{1B091D4C-23D6-4C4F-90D4-7CBBF9E3A1FD}" srcOrd="0" destOrd="0" presId="urn:microsoft.com/office/officeart/2005/8/layout/radial2"/>
    <dgm:cxn modelId="{F70D9EC4-3BC1-4B11-A399-CBB7CF5D1705}" srcId="{0D59C59F-9288-4E55-8E1B-6280C6D70336}" destId="{6C0E93AF-E8C9-4279-ABE7-FC3D8A4091C7}" srcOrd="2" destOrd="0" parTransId="{2EC93827-1F65-4193-A4DC-26174C56C764}" sibTransId="{E28977D8-A221-4D30-A900-DBC7A7B0E6E3}"/>
    <dgm:cxn modelId="{D3C312D1-08A7-4A40-8AD6-2734BE6351D2}" type="presOf" srcId="{B07BB146-C4CC-413E-AE87-50CD7181E877}" destId="{EE7CA1E4-CE5B-4CE7-A3F8-8FA4D0D3C691}" srcOrd="0" destOrd="0" presId="urn:microsoft.com/office/officeart/2005/8/layout/radial2"/>
    <dgm:cxn modelId="{9519C9F1-4E01-41F0-A264-F1E746991E59}" type="presOf" srcId="{B3DD224C-5372-4F48-88A8-F9526807C61F}" destId="{BD32F04F-6622-4BF5-8DF9-E2CB24DF6DBA}" srcOrd="0" destOrd="0" presId="urn:microsoft.com/office/officeart/2005/8/layout/radial2"/>
    <dgm:cxn modelId="{AEF12EFE-B3AA-491A-AB98-33BA18DDBF77}" type="presOf" srcId="{6C0E93AF-E8C9-4279-ABE7-FC3D8A4091C7}" destId="{7C82AC7D-051B-4D02-855F-F90EA0459E20}" srcOrd="0" destOrd="0" presId="urn:microsoft.com/office/officeart/2005/8/layout/radial2"/>
    <dgm:cxn modelId="{B0F23AE8-B01B-4D58-B320-E4F4F4C049D1}" type="presParOf" srcId="{AE9AA95A-958A-428D-A149-4D8285997A9E}" destId="{DDBAAFA4-706F-48D5-9C6F-7318AE65AFCF}" srcOrd="0" destOrd="0" presId="urn:microsoft.com/office/officeart/2005/8/layout/radial2"/>
    <dgm:cxn modelId="{02338167-B977-46C0-A2DD-E4FFA40C7C8E}" type="presParOf" srcId="{DDBAAFA4-706F-48D5-9C6F-7318AE65AFCF}" destId="{BB8CBB7B-088B-4506-932D-237BCAB059EF}" srcOrd="0" destOrd="0" presId="urn:microsoft.com/office/officeart/2005/8/layout/radial2"/>
    <dgm:cxn modelId="{BA83D969-C447-4225-90C3-57591EE03871}" type="presParOf" srcId="{BB8CBB7B-088B-4506-932D-237BCAB059EF}" destId="{F037286B-81C8-40FB-BC3F-92875A04043F}" srcOrd="0" destOrd="0" presId="urn:microsoft.com/office/officeart/2005/8/layout/radial2"/>
    <dgm:cxn modelId="{85D12102-2BB3-49DB-82DA-218DF1B67DF9}" type="presParOf" srcId="{BB8CBB7B-088B-4506-932D-237BCAB059EF}" destId="{D33C2BB8-2F96-4477-A114-B66D349EF6EB}" srcOrd="1" destOrd="0" presId="urn:microsoft.com/office/officeart/2005/8/layout/radial2"/>
    <dgm:cxn modelId="{9B86064F-7DDC-4E4F-B274-5841A4413A23}" type="presParOf" srcId="{DDBAAFA4-706F-48D5-9C6F-7318AE65AFCF}" destId="{61A85FD2-5587-41B1-952E-B28B354209B6}" srcOrd="1" destOrd="0" presId="urn:microsoft.com/office/officeart/2005/8/layout/radial2"/>
    <dgm:cxn modelId="{1E950054-FEA5-41A8-8103-BDF809DE7072}" type="presParOf" srcId="{DDBAAFA4-706F-48D5-9C6F-7318AE65AFCF}" destId="{7CCB234B-2BCD-4D65-929E-A19DA6EA6A66}" srcOrd="2" destOrd="0" presId="urn:microsoft.com/office/officeart/2005/8/layout/radial2"/>
    <dgm:cxn modelId="{D10DF606-F455-43DE-88CA-FCE45FFE3E5F}" type="presParOf" srcId="{7CCB234B-2BCD-4D65-929E-A19DA6EA6A66}" destId="{9D032AD2-2C44-4255-9E56-6E8985194338}" srcOrd="0" destOrd="0" presId="urn:microsoft.com/office/officeart/2005/8/layout/radial2"/>
    <dgm:cxn modelId="{9D340037-B8AD-477D-944D-26FA7C6C2FDC}" type="presParOf" srcId="{7CCB234B-2BCD-4D65-929E-A19DA6EA6A66}" destId="{F1E71076-5938-4AC3-B29F-48D8A2C02B4E}" srcOrd="1" destOrd="0" presId="urn:microsoft.com/office/officeart/2005/8/layout/radial2"/>
    <dgm:cxn modelId="{DFCBD32F-6EA1-4911-A269-0DC7DE619AD7}" type="presParOf" srcId="{DDBAAFA4-706F-48D5-9C6F-7318AE65AFCF}" destId="{FE3347BC-8388-42FF-A22D-5105A45CB935}" srcOrd="3" destOrd="0" presId="urn:microsoft.com/office/officeart/2005/8/layout/radial2"/>
    <dgm:cxn modelId="{DE37F162-B555-4C8B-A4FF-6EB87579122F}" type="presParOf" srcId="{DDBAAFA4-706F-48D5-9C6F-7318AE65AFCF}" destId="{5DA24F7B-34C8-4D45-BF8C-C22B87412D03}" srcOrd="4" destOrd="0" presId="urn:microsoft.com/office/officeart/2005/8/layout/radial2"/>
    <dgm:cxn modelId="{E63B0C3C-BF3B-43FC-9A5B-1657404C223F}" type="presParOf" srcId="{5DA24F7B-34C8-4D45-BF8C-C22B87412D03}" destId="{EE7CA1E4-CE5B-4CE7-A3F8-8FA4D0D3C691}" srcOrd="0" destOrd="0" presId="urn:microsoft.com/office/officeart/2005/8/layout/radial2"/>
    <dgm:cxn modelId="{47AC0F1B-75B2-4D62-BE02-267EBEED7AE5}" type="presParOf" srcId="{5DA24F7B-34C8-4D45-BF8C-C22B87412D03}" destId="{E5BBF4B9-E46D-41B0-89D1-ADB6434896E6}" srcOrd="1" destOrd="0" presId="urn:microsoft.com/office/officeart/2005/8/layout/radial2"/>
    <dgm:cxn modelId="{CAC48D6A-F100-45CF-84B7-8D0627B03D8B}" type="presParOf" srcId="{DDBAAFA4-706F-48D5-9C6F-7318AE65AFCF}" destId="{A5B3B105-FABE-4A9F-97D2-B9A9FC4E0B69}" srcOrd="5" destOrd="0" presId="urn:microsoft.com/office/officeart/2005/8/layout/radial2"/>
    <dgm:cxn modelId="{EBFDA8A6-5E70-4DCD-99FF-38F6440813E1}" type="presParOf" srcId="{DDBAAFA4-706F-48D5-9C6F-7318AE65AFCF}" destId="{17C7BBF9-B4C2-44DC-97EF-5F1B4361DF2C}" srcOrd="6" destOrd="0" presId="urn:microsoft.com/office/officeart/2005/8/layout/radial2"/>
    <dgm:cxn modelId="{39674BBE-7817-4300-A997-1987A94FA009}" type="presParOf" srcId="{17C7BBF9-B4C2-44DC-97EF-5F1B4361DF2C}" destId="{7C82AC7D-051B-4D02-855F-F90EA0459E20}" srcOrd="0" destOrd="0" presId="urn:microsoft.com/office/officeart/2005/8/layout/radial2"/>
    <dgm:cxn modelId="{5C0FFA85-5BDD-4577-B077-8AB67CFBA8F9}" type="presParOf" srcId="{17C7BBF9-B4C2-44DC-97EF-5F1B4361DF2C}" destId="{A047A4A5-EC0F-4C22-9BDA-DC39F8E75B5A}" srcOrd="1" destOrd="0" presId="urn:microsoft.com/office/officeart/2005/8/layout/radial2"/>
    <dgm:cxn modelId="{3201A1BB-AEB5-4517-AF69-9ABE595456AA}" type="presParOf" srcId="{DDBAAFA4-706F-48D5-9C6F-7318AE65AFCF}" destId="{07C329DD-12E7-4588-B86C-7EEDC47D4792}" srcOrd="7" destOrd="0" presId="urn:microsoft.com/office/officeart/2005/8/layout/radial2"/>
    <dgm:cxn modelId="{484133DB-9C0F-4898-9D9D-30A0482E003E}" type="presParOf" srcId="{DDBAAFA4-706F-48D5-9C6F-7318AE65AFCF}" destId="{95E23EE5-D2AD-49F8-9646-9848ABA5ECDC}" srcOrd="8" destOrd="0" presId="urn:microsoft.com/office/officeart/2005/8/layout/radial2"/>
    <dgm:cxn modelId="{6BF76746-8CB6-4A5B-BD8D-9C3A7D35517D}" type="presParOf" srcId="{95E23EE5-D2AD-49F8-9646-9848ABA5ECDC}" destId="{BD32F04F-6622-4BF5-8DF9-E2CB24DF6DBA}" srcOrd="0" destOrd="0" presId="urn:microsoft.com/office/officeart/2005/8/layout/radial2"/>
    <dgm:cxn modelId="{2140C177-4AA7-4F94-9E30-E200B04DA25A}" type="presParOf" srcId="{95E23EE5-D2AD-49F8-9646-9848ABA5ECDC}" destId="{E8E7F06C-7373-4447-BDCB-DC1BCEFD558C}" srcOrd="1" destOrd="0" presId="urn:microsoft.com/office/officeart/2005/8/layout/radial2"/>
    <dgm:cxn modelId="{54D0FDDA-CB91-4537-9BD8-C9F2611AD84B}" type="presParOf" srcId="{DDBAAFA4-706F-48D5-9C6F-7318AE65AFCF}" destId="{1B091D4C-23D6-4C4F-90D4-7CBBF9E3A1FD}" srcOrd="9" destOrd="0" presId="urn:microsoft.com/office/officeart/2005/8/layout/radial2"/>
    <dgm:cxn modelId="{441D2B7D-79EF-4027-8FC4-442A60BF1C97}" type="presParOf" srcId="{DDBAAFA4-706F-48D5-9C6F-7318AE65AFCF}" destId="{0A36E5A2-4F66-40BF-9104-0A9350261124}" srcOrd="10" destOrd="0" presId="urn:microsoft.com/office/officeart/2005/8/layout/radial2"/>
    <dgm:cxn modelId="{7006E122-C03B-4354-B38D-C476F347A692}" type="presParOf" srcId="{0A36E5A2-4F66-40BF-9104-0A9350261124}" destId="{4804C595-CD71-42CD-A5CC-F38C55BA8D92}" srcOrd="0" destOrd="0" presId="urn:microsoft.com/office/officeart/2005/8/layout/radial2"/>
    <dgm:cxn modelId="{C5B5C9B6-FB11-4B54-91F8-571B4CD736E2}" type="presParOf" srcId="{0A36E5A2-4F66-40BF-9104-0A9350261124}" destId="{5480EC41-AFE9-452E-A676-570020A9DC7F}" srcOrd="1" destOrd="0" presId="urn:microsoft.com/office/officeart/2005/8/layout/radial2"/>
    <dgm:cxn modelId="{6488DF3E-B7F6-482E-9AC3-2122CD6CE64D}" type="presParOf" srcId="{DDBAAFA4-706F-48D5-9C6F-7318AE65AFCF}" destId="{10C230D8-9E88-4C0A-8138-945B634B0C39}" srcOrd="11" destOrd="0" presId="urn:microsoft.com/office/officeart/2005/8/layout/radial2"/>
    <dgm:cxn modelId="{7851A859-0BCB-4D06-B2B4-24EFBD7AEF55}" type="presParOf" srcId="{DDBAAFA4-706F-48D5-9C6F-7318AE65AFCF}" destId="{6B589B7B-AE97-49DE-BC05-0354AECA4A86}" srcOrd="12" destOrd="0" presId="urn:microsoft.com/office/officeart/2005/8/layout/radial2"/>
    <dgm:cxn modelId="{F764A867-52C6-4E7B-8192-C1F03C1BB1DF}" type="presParOf" srcId="{6B589B7B-AE97-49DE-BC05-0354AECA4A86}" destId="{E2DAA4A8-2DC8-40D2-B107-D78BDE7DE8AF}" srcOrd="0" destOrd="0" presId="urn:microsoft.com/office/officeart/2005/8/layout/radial2"/>
    <dgm:cxn modelId="{3D441E79-C4CD-444C-8DB9-2205CC543910}" type="presParOf" srcId="{6B589B7B-AE97-49DE-BC05-0354AECA4A86}" destId="{FFA3F5F7-1FD3-48D9-8470-1595D165C8CF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CCFEA98-3BF5-499C-9174-5E485C2A3B8D}" type="doc">
      <dgm:prSet loTypeId="urn:microsoft.com/office/officeart/2005/8/layout/vList3" loCatId="list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E652F887-3DD9-4696-86FF-E4AFBF008BA0}">
      <dgm:prSet/>
      <dgm:spPr/>
      <dgm:t>
        <a:bodyPr/>
        <a:lstStyle/>
        <a:p>
          <a:r>
            <a:rPr lang="en-US" b="0" dirty="0" err="1">
              <a:latin typeface="SutonnyMJ" pitchFamily="2" charset="0"/>
              <a:cs typeface="SutonnyMJ" pitchFamily="2" charset="0"/>
            </a:rPr>
            <a:t>M¨v‡mvwjb</a:t>
          </a:r>
          <a:endParaRPr lang="en-US" dirty="0">
            <a:latin typeface="SutonnyMJ" pitchFamily="2" charset="0"/>
            <a:cs typeface="SutonnyMJ" pitchFamily="2" charset="0"/>
          </a:endParaRPr>
        </a:p>
      </dgm:t>
    </dgm:pt>
    <dgm:pt modelId="{3DEB6B29-EFB1-4358-AAF6-08E3D47D1A39}" type="parTrans" cxnId="{76D80B02-A9A1-439E-B0EB-EE7CEB87FC19}">
      <dgm:prSet/>
      <dgm:spPr/>
      <dgm:t>
        <a:bodyPr/>
        <a:lstStyle/>
        <a:p>
          <a:endParaRPr lang="en-US"/>
        </a:p>
      </dgm:t>
    </dgm:pt>
    <dgm:pt modelId="{87F89978-BFA9-4FCC-83E9-830A1180E7E6}" type="sibTrans" cxnId="{76D80B02-A9A1-439E-B0EB-EE7CEB87FC19}">
      <dgm:prSet/>
      <dgm:spPr/>
      <dgm:t>
        <a:bodyPr/>
        <a:lstStyle/>
        <a:p>
          <a:endParaRPr lang="en-US"/>
        </a:p>
      </dgm:t>
    </dgm:pt>
    <dgm:pt modelId="{0A98A61B-2F21-4DD2-A829-D1CAB088ED33}">
      <dgm:prSet custT="1"/>
      <dgm:spPr/>
      <dgm:t>
        <a:bodyPr/>
        <a:lstStyle/>
        <a:p>
          <a:r>
            <a:rPr lang="en-US" sz="3200" dirty="0">
              <a:latin typeface="SutonnyMJ" pitchFamily="2" charset="0"/>
              <a:cs typeface="SutonnyMJ" pitchFamily="2" charset="0"/>
            </a:rPr>
            <a:t>‰</a:t>
          </a:r>
          <a:r>
            <a:rPr lang="en-US" sz="3200" dirty="0" err="1">
              <a:latin typeface="SutonnyMJ" pitchFamily="2" charset="0"/>
              <a:cs typeface="SutonnyMJ" pitchFamily="2" charset="0"/>
            </a:rPr>
            <a:t>Zj</a:t>
          </a:r>
          <a:endParaRPr lang="en-US" sz="3200" dirty="0">
            <a:latin typeface="SutonnyMJ" pitchFamily="2" charset="0"/>
            <a:cs typeface="SutonnyMJ" pitchFamily="2" charset="0"/>
          </a:endParaRPr>
        </a:p>
      </dgm:t>
    </dgm:pt>
    <dgm:pt modelId="{76870112-F944-45DB-954F-AC0F302CCBDA}" type="parTrans" cxnId="{C2F19BB2-205A-49BE-A14F-4351FC21CD88}">
      <dgm:prSet/>
      <dgm:spPr/>
      <dgm:t>
        <a:bodyPr/>
        <a:lstStyle/>
        <a:p>
          <a:endParaRPr lang="en-US"/>
        </a:p>
      </dgm:t>
    </dgm:pt>
    <dgm:pt modelId="{D3D0D59D-2CBD-46E4-86D8-86111757B28F}" type="sibTrans" cxnId="{C2F19BB2-205A-49BE-A14F-4351FC21CD88}">
      <dgm:prSet/>
      <dgm:spPr/>
      <dgm:t>
        <a:bodyPr/>
        <a:lstStyle/>
        <a:p>
          <a:endParaRPr lang="en-US"/>
        </a:p>
      </dgm:t>
    </dgm:pt>
    <dgm:pt modelId="{43BBB9CE-3FE1-4340-A940-2FB08EE5CD7E}">
      <dgm:prSet custT="1"/>
      <dgm:spPr/>
      <dgm:t>
        <a:bodyPr/>
        <a:lstStyle/>
        <a:p>
          <a:r>
            <a:rPr lang="en-US" sz="2800" b="1" dirty="0" err="1">
              <a:latin typeface="SutonnyMJ" pitchFamily="2" charset="0"/>
              <a:cs typeface="SutonnyMJ" pitchFamily="2" charset="0"/>
            </a:rPr>
            <a:t>MÖxR</a:t>
          </a:r>
          <a:r>
            <a:rPr lang="en-US" sz="2800" b="1" dirty="0">
              <a:latin typeface="SutonnyMJ" pitchFamily="2" charset="0"/>
              <a:cs typeface="SutonnyMJ" pitchFamily="2" charset="0"/>
            </a:rPr>
            <a:t> </a:t>
          </a:r>
        </a:p>
      </dgm:t>
    </dgm:pt>
    <dgm:pt modelId="{70477ADC-C5E0-4497-B33E-05EEBDA5B2ED}" type="parTrans" cxnId="{728389EF-6D57-4A3E-8059-AF09CC277B96}">
      <dgm:prSet/>
      <dgm:spPr/>
      <dgm:t>
        <a:bodyPr/>
        <a:lstStyle/>
        <a:p>
          <a:endParaRPr lang="en-US"/>
        </a:p>
      </dgm:t>
    </dgm:pt>
    <dgm:pt modelId="{EBBF2C8A-33FD-49D6-9F6E-AA367C5684F7}" type="sibTrans" cxnId="{728389EF-6D57-4A3E-8059-AF09CC277B96}">
      <dgm:prSet/>
      <dgm:spPr/>
      <dgm:t>
        <a:bodyPr/>
        <a:lstStyle/>
        <a:p>
          <a:endParaRPr lang="en-US"/>
        </a:p>
      </dgm:t>
    </dgm:pt>
    <dgm:pt modelId="{95343C6E-7D0A-4DA2-975B-9F996C6E4FC4}">
      <dgm:prSet custT="1"/>
      <dgm:spPr/>
      <dgm:t>
        <a:bodyPr/>
        <a:lstStyle/>
        <a:p>
          <a:r>
            <a:rPr lang="en-US" sz="2800" dirty="0" err="1">
              <a:solidFill>
                <a:schemeClr val="tx1"/>
              </a:solidFill>
              <a:latin typeface="SutonnyMJ" pitchFamily="2" charset="0"/>
              <a:cs typeface="SutonnyMJ" pitchFamily="2" charset="0"/>
            </a:rPr>
            <a:t>Zviwcb</a:t>
          </a:r>
          <a:endParaRPr lang="en-US" sz="2800" dirty="0">
            <a:solidFill>
              <a:schemeClr val="tx1"/>
            </a:solidFill>
            <a:latin typeface="SutonnyMJ" pitchFamily="2" charset="0"/>
            <a:cs typeface="SutonnyMJ" pitchFamily="2" charset="0"/>
          </a:endParaRPr>
        </a:p>
      </dgm:t>
    </dgm:pt>
    <dgm:pt modelId="{1E5E8E73-610B-49FE-8190-E5C64A9934E3}" type="parTrans" cxnId="{CC4049D4-4DC0-4A55-9257-00C541C51848}">
      <dgm:prSet/>
      <dgm:spPr/>
      <dgm:t>
        <a:bodyPr/>
        <a:lstStyle/>
        <a:p>
          <a:endParaRPr lang="en-US"/>
        </a:p>
      </dgm:t>
    </dgm:pt>
    <dgm:pt modelId="{F88798CB-5FB9-450A-981A-F5ABF7B593E1}" type="sibTrans" cxnId="{CC4049D4-4DC0-4A55-9257-00C541C51848}">
      <dgm:prSet/>
      <dgm:spPr/>
      <dgm:t>
        <a:bodyPr/>
        <a:lstStyle/>
        <a:p>
          <a:endParaRPr lang="en-US"/>
        </a:p>
      </dgm:t>
    </dgm:pt>
    <dgm:pt modelId="{B8671317-6FBA-4FC2-A23E-CB3592113B25}">
      <dgm:prSet custT="1"/>
      <dgm:spPr/>
      <dgm:t>
        <a:bodyPr/>
        <a:lstStyle/>
        <a:p>
          <a:r>
            <a:rPr lang="en-US" sz="2800" dirty="0">
              <a:solidFill>
                <a:schemeClr val="tx1"/>
              </a:solidFill>
              <a:latin typeface="SutonnyMJ" pitchFamily="2" charset="0"/>
              <a:cs typeface="SutonnyMJ" pitchFamily="2" charset="0"/>
            </a:rPr>
            <a:t>‡</a:t>
          </a:r>
          <a:r>
            <a:rPr lang="en-US" sz="2800" dirty="0" err="1">
              <a:solidFill>
                <a:schemeClr val="tx1"/>
              </a:solidFill>
              <a:latin typeface="SutonnyMJ" pitchFamily="2" charset="0"/>
              <a:cs typeface="SutonnyMJ" pitchFamily="2" charset="0"/>
            </a:rPr>
            <a:t>cB›U</a:t>
          </a:r>
          <a:endParaRPr lang="en-US" sz="2800" dirty="0">
            <a:solidFill>
              <a:schemeClr val="tx1"/>
            </a:solidFill>
            <a:latin typeface="SutonnyMJ" pitchFamily="2" charset="0"/>
            <a:cs typeface="SutonnyMJ" pitchFamily="2" charset="0"/>
          </a:endParaRPr>
        </a:p>
      </dgm:t>
    </dgm:pt>
    <dgm:pt modelId="{66029236-89A5-419E-8183-3098B092A03E}" type="parTrans" cxnId="{BE1476EF-0700-405D-B30A-D4E31F66B1C9}">
      <dgm:prSet/>
      <dgm:spPr/>
      <dgm:t>
        <a:bodyPr/>
        <a:lstStyle/>
        <a:p>
          <a:endParaRPr lang="en-US"/>
        </a:p>
      </dgm:t>
    </dgm:pt>
    <dgm:pt modelId="{8B517578-F71A-4D5B-AA20-DF2A11D197E1}" type="sibTrans" cxnId="{BE1476EF-0700-405D-B30A-D4E31F66B1C9}">
      <dgm:prSet/>
      <dgm:spPr/>
      <dgm:t>
        <a:bodyPr/>
        <a:lstStyle/>
        <a:p>
          <a:endParaRPr lang="en-US"/>
        </a:p>
      </dgm:t>
    </dgm:pt>
    <dgm:pt modelId="{917A7ADA-E887-4B1C-BD76-88D54096D742}">
      <dgm:prSet/>
      <dgm:spPr/>
      <dgm:t>
        <a:bodyPr/>
        <a:lstStyle/>
        <a:p>
          <a:r>
            <a:rPr lang="en-US" b="0" dirty="0" err="1">
              <a:solidFill>
                <a:schemeClr val="tx1"/>
              </a:solidFill>
              <a:latin typeface="SutonnyMJ" pitchFamily="2" charset="0"/>
              <a:cs typeface="SutonnyMJ" pitchFamily="2" charset="0"/>
            </a:rPr>
            <a:t>Ab¨vb</a:t>
          </a:r>
          <a:r>
            <a:rPr lang="en-US" dirty="0">
              <a:solidFill>
                <a:schemeClr val="tx1"/>
              </a:solidFill>
              <a:latin typeface="SutonnyMJ" pitchFamily="2" charset="0"/>
              <a:cs typeface="SutonnyMJ" pitchFamily="2" charset="0"/>
            </a:rPr>
            <a:t>¨</a:t>
          </a:r>
        </a:p>
      </dgm:t>
    </dgm:pt>
    <dgm:pt modelId="{51407B5B-4B8F-4DC4-8953-37C400502E1B}" type="parTrans" cxnId="{78359C72-2423-4682-8FDF-99775EEA3A1E}">
      <dgm:prSet/>
      <dgm:spPr/>
      <dgm:t>
        <a:bodyPr/>
        <a:lstStyle/>
        <a:p>
          <a:endParaRPr lang="en-US"/>
        </a:p>
      </dgm:t>
    </dgm:pt>
    <dgm:pt modelId="{B85DD002-AFAB-43F9-89D7-E553BC98F4B7}" type="sibTrans" cxnId="{78359C72-2423-4682-8FDF-99775EEA3A1E}">
      <dgm:prSet/>
      <dgm:spPr/>
      <dgm:t>
        <a:bodyPr/>
        <a:lstStyle/>
        <a:p>
          <a:endParaRPr lang="en-US"/>
        </a:p>
      </dgm:t>
    </dgm:pt>
    <dgm:pt modelId="{91F145B0-D8BD-4452-900F-18354735B0F1}" type="pres">
      <dgm:prSet presAssocID="{3CCFEA98-3BF5-499C-9174-5E485C2A3B8D}" presName="linearFlow" presStyleCnt="0">
        <dgm:presLayoutVars>
          <dgm:dir/>
          <dgm:resizeHandles val="exact"/>
        </dgm:presLayoutVars>
      </dgm:prSet>
      <dgm:spPr/>
    </dgm:pt>
    <dgm:pt modelId="{B317A72C-004F-4573-8319-E96689B6FF7C}" type="pres">
      <dgm:prSet presAssocID="{E652F887-3DD9-4696-86FF-E4AFBF008BA0}" presName="composite" presStyleCnt="0"/>
      <dgm:spPr/>
    </dgm:pt>
    <dgm:pt modelId="{D6F91FC0-211A-4B16-995B-0E91D0FB2669}" type="pres">
      <dgm:prSet presAssocID="{E652F887-3DD9-4696-86FF-E4AFBF008BA0}" presName="imgShp" presStyleLbl="fgImgPlace1" presStyleIdx="0" presStyleCnt="6" custScaleX="138195" custScaleY="13320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5E812161-6ED1-4BC8-B654-1E4A3D2195BA}" type="pres">
      <dgm:prSet presAssocID="{E652F887-3DD9-4696-86FF-E4AFBF008BA0}" presName="txShp" presStyleLbl="node1" presStyleIdx="0" presStyleCnt="6">
        <dgm:presLayoutVars>
          <dgm:bulletEnabled val="1"/>
        </dgm:presLayoutVars>
      </dgm:prSet>
      <dgm:spPr/>
    </dgm:pt>
    <dgm:pt modelId="{A79CE0E0-8F9A-464B-BF3F-3B3527143C13}" type="pres">
      <dgm:prSet presAssocID="{87F89978-BFA9-4FCC-83E9-830A1180E7E6}" presName="spacing" presStyleCnt="0"/>
      <dgm:spPr/>
    </dgm:pt>
    <dgm:pt modelId="{42D21D7E-5DE2-42B2-8E65-38141C26C24D}" type="pres">
      <dgm:prSet presAssocID="{0A98A61B-2F21-4DD2-A829-D1CAB088ED33}" presName="composite" presStyleCnt="0"/>
      <dgm:spPr/>
    </dgm:pt>
    <dgm:pt modelId="{B5F5F5EC-7D53-4C3D-8BBA-4F42BE1E485F}" type="pres">
      <dgm:prSet presAssocID="{0A98A61B-2F21-4DD2-A829-D1CAB088ED33}" presName="imgShp" presStyleLbl="fgImgPlace1" presStyleIdx="1" presStyleCnt="6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5000" r="-15000"/>
          </a:stretch>
        </a:blipFill>
      </dgm:spPr>
    </dgm:pt>
    <dgm:pt modelId="{DFC123F5-084F-4C0E-BA65-25254DB71433}" type="pres">
      <dgm:prSet presAssocID="{0A98A61B-2F21-4DD2-A829-D1CAB088ED33}" presName="txShp" presStyleLbl="node1" presStyleIdx="1" presStyleCnt="6">
        <dgm:presLayoutVars>
          <dgm:bulletEnabled val="1"/>
        </dgm:presLayoutVars>
      </dgm:prSet>
      <dgm:spPr/>
    </dgm:pt>
    <dgm:pt modelId="{5FC690AB-569D-4AFA-B464-BFA6C15AFE95}" type="pres">
      <dgm:prSet presAssocID="{D3D0D59D-2CBD-46E4-86D8-86111757B28F}" presName="spacing" presStyleCnt="0"/>
      <dgm:spPr/>
    </dgm:pt>
    <dgm:pt modelId="{0C8B03B5-D7C9-4528-A21A-0762EE6068BD}" type="pres">
      <dgm:prSet presAssocID="{43BBB9CE-3FE1-4340-A940-2FB08EE5CD7E}" presName="composite" presStyleCnt="0"/>
      <dgm:spPr/>
    </dgm:pt>
    <dgm:pt modelId="{555DFFAB-75F6-4C14-981F-0A8FF83CFECE}" type="pres">
      <dgm:prSet presAssocID="{43BBB9CE-3FE1-4340-A940-2FB08EE5CD7E}" presName="imgShp" presStyleLbl="fgImgPlace1" presStyleIdx="2" presStyleCnt="6"/>
      <dgm:spPr/>
    </dgm:pt>
    <dgm:pt modelId="{3A836992-6CAE-49B0-8D9B-B85C4B49F233}" type="pres">
      <dgm:prSet presAssocID="{43BBB9CE-3FE1-4340-A940-2FB08EE5CD7E}" presName="txShp" presStyleLbl="node1" presStyleIdx="2" presStyleCnt="6">
        <dgm:presLayoutVars>
          <dgm:bulletEnabled val="1"/>
        </dgm:presLayoutVars>
      </dgm:prSet>
      <dgm:spPr/>
    </dgm:pt>
    <dgm:pt modelId="{4EFA893F-E832-48AE-A16B-BEABCCA9D230}" type="pres">
      <dgm:prSet presAssocID="{EBBF2C8A-33FD-49D6-9F6E-AA367C5684F7}" presName="spacing" presStyleCnt="0"/>
      <dgm:spPr/>
    </dgm:pt>
    <dgm:pt modelId="{55B2A30F-6499-49FD-AB09-3DD8007E797E}" type="pres">
      <dgm:prSet presAssocID="{95343C6E-7D0A-4DA2-975B-9F996C6E4FC4}" presName="composite" presStyleCnt="0"/>
      <dgm:spPr/>
    </dgm:pt>
    <dgm:pt modelId="{6C40FA67-E42C-4CBD-939C-1D11114CAFA5}" type="pres">
      <dgm:prSet presAssocID="{95343C6E-7D0A-4DA2-975B-9F996C6E4FC4}" presName="imgShp" presStyleLbl="fgImgPlace1" presStyleIdx="3" presStyleCnt="6"/>
      <dgm:spPr/>
    </dgm:pt>
    <dgm:pt modelId="{368F71CD-6996-45E7-9221-7297B22A9A94}" type="pres">
      <dgm:prSet presAssocID="{95343C6E-7D0A-4DA2-975B-9F996C6E4FC4}" presName="txShp" presStyleLbl="node1" presStyleIdx="3" presStyleCnt="6">
        <dgm:presLayoutVars>
          <dgm:bulletEnabled val="1"/>
        </dgm:presLayoutVars>
      </dgm:prSet>
      <dgm:spPr/>
    </dgm:pt>
    <dgm:pt modelId="{40B2B341-3F51-40B8-9CE0-08ABCC745173}" type="pres">
      <dgm:prSet presAssocID="{F88798CB-5FB9-450A-981A-F5ABF7B593E1}" presName="spacing" presStyleCnt="0"/>
      <dgm:spPr/>
    </dgm:pt>
    <dgm:pt modelId="{6320A676-44D7-4B1F-B0F6-3469BFB89452}" type="pres">
      <dgm:prSet presAssocID="{B8671317-6FBA-4FC2-A23E-CB3592113B25}" presName="composite" presStyleCnt="0"/>
      <dgm:spPr/>
    </dgm:pt>
    <dgm:pt modelId="{9E8CDFE6-BA5C-46AC-8C39-2719DDD3775E}" type="pres">
      <dgm:prSet presAssocID="{B8671317-6FBA-4FC2-A23E-CB3592113B25}" presName="imgShp" presStyleLbl="fgImgPlace1" presStyleIdx="4" presStyleCnt="6"/>
      <dgm:spPr/>
    </dgm:pt>
    <dgm:pt modelId="{E4F21DFF-75F1-4813-815D-9E69FEB228DC}" type="pres">
      <dgm:prSet presAssocID="{B8671317-6FBA-4FC2-A23E-CB3592113B25}" presName="txShp" presStyleLbl="node1" presStyleIdx="4" presStyleCnt="6">
        <dgm:presLayoutVars>
          <dgm:bulletEnabled val="1"/>
        </dgm:presLayoutVars>
      </dgm:prSet>
      <dgm:spPr/>
    </dgm:pt>
    <dgm:pt modelId="{1DFDD475-EB66-4C58-AB80-1E30CF5200A0}" type="pres">
      <dgm:prSet presAssocID="{8B517578-F71A-4D5B-AA20-DF2A11D197E1}" presName="spacing" presStyleCnt="0"/>
      <dgm:spPr/>
    </dgm:pt>
    <dgm:pt modelId="{5EBC15EC-E2B5-42F7-A208-8672F91FE7A8}" type="pres">
      <dgm:prSet presAssocID="{917A7ADA-E887-4B1C-BD76-88D54096D742}" presName="composite" presStyleCnt="0"/>
      <dgm:spPr/>
    </dgm:pt>
    <dgm:pt modelId="{8BC8A88F-D09A-4CC2-96A1-CFDAC1D7F75A}" type="pres">
      <dgm:prSet presAssocID="{917A7ADA-E887-4B1C-BD76-88D54096D742}" presName="imgShp" presStyleLbl="fgImgPlace1" presStyleIdx="5" presStyleCnt="6"/>
      <dgm:spPr/>
    </dgm:pt>
    <dgm:pt modelId="{F48BC9A6-4CF1-44FE-AA5F-4313FA297941}" type="pres">
      <dgm:prSet presAssocID="{917A7ADA-E887-4B1C-BD76-88D54096D742}" presName="txShp" presStyleLbl="node1" presStyleIdx="5" presStyleCnt="6">
        <dgm:presLayoutVars>
          <dgm:bulletEnabled val="1"/>
        </dgm:presLayoutVars>
      </dgm:prSet>
      <dgm:spPr/>
    </dgm:pt>
  </dgm:ptLst>
  <dgm:cxnLst>
    <dgm:cxn modelId="{4EF74E00-5806-4805-8C74-CBDA06503265}" type="presOf" srcId="{95343C6E-7D0A-4DA2-975B-9F996C6E4FC4}" destId="{368F71CD-6996-45E7-9221-7297B22A9A94}" srcOrd="0" destOrd="0" presId="urn:microsoft.com/office/officeart/2005/8/layout/vList3"/>
    <dgm:cxn modelId="{76D80B02-A9A1-439E-B0EB-EE7CEB87FC19}" srcId="{3CCFEA98-3BF5-499C-9174-5E485C2A3B8D}" destId="{E652F887-3DD9-4696-86FF-E4AFBF008BA0}" srcOrd="0" destOrd="0" parTransId="{3DEB6B29-EFB1-4358-AAF6-08E3D47D1A39}" sibTransId="{87F89978-BFA9-4FCC-83E9-830A1180E7E6}"/>
    <dgm:cxn modelId="{2611921B-979E-4B15-99A1-A7C8B7D597EF}" type="presOf" srcId="{0A98A61B-2F21-4DD2-A829-D1CAB088ED33}" destId="{DFC123F5-084F-4C0E-BA65-25254DB71433}" srcOrd="0" destOrd="0" presId="urn:microsoft.com/office/officeart/2005/8/layout/vList3"/>
    <dgm:cxn modelId="{C5579E60-4242-4BE2-A9F7-89CFC1406952}" type="presOf" srcId="{B8671317-6FBA-4FC2-A23E-CB3592113B25}" destId="{E4F21DFF-75F1-4813-815D-9E69FEB228DC}" srcOrd="0" destOrd="0" presId="urn:microsoft.com/office/officeart/2005/8/layout/vList3"/>
    <dgm:cxn modelId="{78359C72-2423-4682-8FDF-99775EEA3A1E}" srcId="{3CCFEA98-3BF5-499C-9174-5E485C2A3B8D}" destId="{917A7ADA-E887-4B1C-BD76-88D54096D742}" srcOrd="5" destOrd="0" parTransId="{51407B5B-4B8F-4DC4-8953-37C400502E1B}" sibTransId="{B85DD002-AFAB-43F9-89D7-E553BC98F4B7}"/>
    <dgm:cxn modelId="{473EE758-F7D8-4A4E-B933-346426301583}" type="presOf" srcId="{E652F887-3DD9-4696-86FF-E4AFBF008BA0}" destId="{5E812161-6ED1-4BC8-B654-1E4A3D2195BA}" srcOrd="0" destOrd="0" presId="urn:microsoft.com/office/officeart/2005/8/layout/vList3"/>
    <dgm:cxn modelId="{C2F19BB2-205A-49BE-A14F-4351FC21CD88}" srcId="{3CCFEA98-3BF5-499C-9174-5E485C2A3B8D}" destId="{0A98A61B-2F21-4DD2-A829-D1CAB088ED33}" srcOrd="1" destOrd="0" parTransId="{76870112-F944-45DB-954F-AC0F302CCBDA}" sibTransId="{D3D0D59D-2CBD-46E4-86D8-86111757B28F}"/>
    <dgm:cxn modelId="{34711BB7-FC26-4F79-9577-94A6552D04F5}" type="presOf" srcId="{43BBB9CE-3FE1-4340-A940-2FB08EE5CD7E}" destId="{3A836992-6CAE-49B0-8D9B-B85C4B49F233}" srcOrd="0" destOrd="0" presId="urn:microsoft.com/office/officeart/2005/8/layout/vList3"/>
    <dgm:cxn modelId="{289D85BD-2868-446A-AF31-B2B51B30F52D}" type="presOf" srcId="{917A7ADA-E887-4B1C-BD76-88D54096D742}" destId="{F48BC9A6-4CF1-44FE-AA5F-4313FA297941}" srcOrd="0" destOrd="0" presId="urn:microsoft.com/office/officeart/2005/8/layout/vList3"/>
    <dgm:cxn modelId="{CC4049D4-4DC0-4A55-9257-00C541C51848}" srcId="{3CCFEA98-3BF5-499C-9174-5E485C2A3B8D}" destId="{95343C6E-7D0A-4DA2-975B-9F996C6E4FC4}" srcOrd="3" destOrd="0" parTransId="{1E5E8E73-610B-49FE-8190-E5C64A9934E3}" sibTransId="{F88798CB-5FB9-450A-981A-F5ABF7B593E1}"/>
    <dgm:cxn modelId="{852244E6-2D93-4D11-B17B-992A51E4EB41}" type="presOf" srcId="{3CCFEA98-3BF5-499C-9174-5E485C2A3B8D}" destId="{91F145B0-D8BD-4452-900F-18354735B0F1}" srcOrd="0" destOrd="0" presId="urn:microsoft.com/office/officeart/2005/8/layout/vList3"/>
    <dgm:cxn modelId="{BE1476EF-0700-405D-B30A-D4E31F66B1C9}" srcId="{3CCFEA98-3BF5-499C-9174-5E485C2A3B8D}" destId="{B8671317-6FBA-4FC2-A23E-CB3592113B25}" srcOrd="4" destOrd="0" parTransId="{66029236-89A5-419E-8183-3098B092A03E}" sibTransId="{8B517578-F71A-4D5B-AA20-DF2A11D197E1}"/>
    <dgm:cxn modelId="{728389EF-6D57-4A3E-8059-AF09CC277B96}" srcId="{3CCFEA98-3BF5-499C-9174-5E485C2A3B8D}" destId="{43BBB9CE-3FE1-4340-A940-2FB08EE5CD7E}" srcOrd="2" destOrd="0" parTransId="{70477ADC-C5E0-4497-B33E-05EEBDA5B2ED}" sibTransId="{EBBF2C8A-33FD-49D6-9F6E-AA367C5684F7}"/>
    <dgm:cxn modelId="{47F29E67-D43C-472F-877B-07DACAB49B2D}" type="presParOf" srcId="{91F145B0-D8BD-4452-900F-18354735B0F1}" destId="{B317A72C-004F-4573-8319-E96689B6FF7C}" srcOrd="0" destOrd="0" presId="urn:microsoft.com/office/officeart/2005/8/layout/vList3"/>
    <dgm:cxn modelId="{7CE75E98-7C2C-4899-BFEA-3F09B5165C56}" type="presParOf" srcId="{B317A72C-004F-4573-8319-E96689B6FF7C}" destId="{D6F91FC0-211A-4B16-995B-0E91D0FB2669}" srcOrd="0" destOrd="0" presId="urn:microsoft.com/office/officeart/2005/8/layout/vList3"/>
    <dgm:cxn modelId="{A57071BB-6DBD-4712-9D75-131E1C8711C1}" type="presParOf" srcId="{B317A72C-004F-4573-8319-E96689B6FF7C}" destId="{5E812161-6ED1-4BC8-B654-1E4A3D2195BA}" srcOrd="1" destOrd="0" presId="urn:microsoft.com/office/officeart/2005/8/layout/vList3"/>
    <dgm:cxn modelId="{26C27DEA-8F58-43AA-87C0-5DD63001D360}" type="presParOf" srcId="{91F145B0-D8BD-4452-900F-18354735B0F1}" destId="{A79CE0E0-8F9A-464B-BF3F-3B3527143C13}" srcOrd="1" destOrd="0" presId="urn:microsoft.com/office/officeart/2005/8/layout/vList3"/>
    <dgm:cxn modelId="{6650FB75-6FDB-468B-8331-381906DE446B}" type="presParOf" srcId="{91F145B0-D8BD-4452-900F-18354735B0F1}" destId="{42D21D7E-5DE2-42B2-8E65-38141C26C24D}" srcOrd="2" destOrd="0" presId="urn:microsoft.com/office/officeart/2005/8/layout/vList3"/>
    <dgm:cxn modelId="{C5F294D6-458D-4718-BED5-7A485C2515AE}" type="presParOf" srcId="{42D21D7E-5DE2-42B2-8E65-38141C26C24D}" destId="{B5F5F5EC-7D53-4C3D-8BBA-4F42BE1E485F}" srcOrd="0" destOrd="0" presId="urn:microsoft.com/office/officeart/2005/8/layout/vList3"/>
    <dgm:cxn modelId="{09488FAF-E49F-4065-A40E-94FFE45F770B}" type="presParOf" srcId="{42D21D7E-5DE2-42B2-8E65-38141C26C24D}" destId="{DFC123F5-084F-4C0E-BA65-25254DB71433}" srcOrd="1" destOrd="0" presId="urn:microsoft.com/office/officeart/2005/8/layout/vList3"/>
    <dgm:cxn modelId="{4592146E-9709-4B59-BB02-B8A29863D213}" type="presParOf" srcId="{91F145B0-D8BD-4452-900F-18354735B0F1}" destId="{5FC690AB-569D-4AFA-B464-BFA6C15AFE95}" srcOrd="3" destOrd="0" presId="urn:microsoft.com/office/officeart/2005/8/layout/vList3"/>
    <dgm:cxn modelId="{50BD22DC-FE6F-4A27-8CA7-251AB6C4228E}" type="presParOf" srcId="{91F145B0-D8BD-4452-900F-18354735B0F1}" destId="{0C8B03B5-D7C9-4528-A21A-0762EE6068BD}" srcOrd="4" destOrd="0" presId="urn:microsoft.com/office/officeart/2005/8/layout/vList3"/>
    <dgm:cxn modelId="{7F56F4EA-B8A3-4F1D-92AA-C8BA946CACE3}" type="presParOf" srcId="{0C8B03B5-D7C9-4528-A21A-0762EE6068BD}" destId="{555DFFAB-75F6-4C14-981F-0A8FF83CFECE}" srcOrd="0" destOrd="0" presId="urn:microsoft.com/office/officeart/2005/8/layout/vList3"/>
    <dgm:cxn modelId="{BDA1EBB6-C8BE-42B9-9CCC-3366E5845B09}" type="presParOf" srcId="{0C8B03B5-D7C9-4528-A21A-0762EE6068BD}" destId="{3A836992-6CAE-49B0-8D9B-B85C4B49F233}" srcOrd="1" destOrd="0" presId="urn:microsoft.com/office/officeart/2005/8/layout/vList3"/>
    <dgm:cxn modelId="{A6044AD8-587D-48FB-97A1-B0A11C6208F0}" type="presParOf" srcId="{91F145B0-D8BD-4452-900F-18354735B0F1}" destId="{4EFA893F-E832-48AE-A16B-BEABCCA9D230}" srcOrd="5" destOrd="0" presId="urn:microsoft.com/office/officeart/2005/8/layout/vList3"/>
    <dgm:cxn modelId="{2616B7F4-5353-4D43-BECE-EF33B76C904F}" type="presParOf" srcId="{91F145B0-D8BD-4452-900F-18354735B0F1}" destId="{55B2A30F-6499-49FD-AB09-3DD8007E797E}" srcOrd="6" destOrd="0" presId="urn:microsoft.com/office/officeart/2005/8/layout/vList3"/>
    <dgm:cxn modelId="{37F8E61D-A9D3-4F41-80ED-47FDB1B8A6A6}" type="presParOf" srcId="{55B2A30F-6499-49FD-AB09-3DD8007E797E}" destId="{6C40FA67-E42C-4CBD-939C-1D11114CAFA5}" srcOrd="0" destOrd="0" presId="urn:microsoft.com/office/officeart/2005/8/layout/vList3"/>
    <dgm:cxn modelId="{0982D745-3CFF-41A2-A239-D86181D03DB9}" type="presParOf" srcId="{55B2A30F-6499-49FD-AB09-3DD8007E797E}" destId="{368F71CD-6996-45E7-9221-7297B22A9A94}" srcOrd="1" destOrd="0" presId="urn:microsoft.com/office/officeart/2005/8/layout/vList3"/>
    <dgm:cxn modelId="{22701366-C26E-4BAB-B8D7-1457FFB0AFD8}" type="presParOf" srcId="{91F145B0-D8BD-4452-900F-18354735B0F1}" destId="{40B2B341-3F51-40B8-9CE0-08ABCC745173}" srcOrd="7" destOrd="0" presId="urn:microsoft.com/office/officeart/2005/8/layout/vList3"/>
    <dgm:cxn modelId="{D0C2AD38-3F7D-44F9-96EB-037DF48C300F}" type="presParOf" srcId="{91F145B0-D8BD-4452-900F-18354735B0F1}" destId="{6320A676-44D7-4B1F-B0F6-3469BFB89452}" srcOrd="8" destOrd="0" presId="urn:microsoft.com/office/officeart/2005/8/layout/vList3"/>
    <dgm:cxn modelId="{A42705E4-045E-4BAD-8DDB-711D8B486C54}" type="presParOf" srcId="{6320A676-44D7-4B1F-B0F6-3469BFB89452}" destId="{9E8CDFE6-BA5C-46AC-8C39-2719DDD3775E}" srcOrd="0" destOrd="0" presId="urn:microsoft.com/office/officeart/2005/8/layout/vList3"/>
    <dgm:cxn modelId="{B9888C02-1F46-4427-8453-7456AE641F2E}" type="presParOf" srcId="{6320A676-44D7-4B1F-B0F6-3469BFB89452}" destId="{E4F21DFF-75F1-4813-815D-9E69FEB228DC}" srcOrd="1" destOrd="0" presId="urn:microsoft.com/office/officeart/2005/8/layout/vList3"/>
    <dgm:cxn modelId="{9F9DE255-F3ED-41DD-A075-C818BA4F4B92}" type="presParOf" srcId="{91F145B0-D8BD-4452-900F-18354735B0F1}" destId="{1DFDD475-EB66-4C58-AB80-1E30CF5200A0}" srcOrd="9" destOrd="0" presId="urn:microsoft.com/office/officeart/2005/8/layout/vList3"/>
    <dgm:cxn modelId="{A653777E-68AA-47CD-95E6-F5443937D6B0}" type="presParOf" srcId="{91F145B0-D8BD-4452-900F-18354735B0F1}" destId="{5EBC15EC-E2B5-42F7-A208-8672F91FE7A8}" srcOrd="10" destOrd="0" presId="urn:microsoft.com/office/officeart/2005/8/layout/vList3"/>
    <dgm:cxn modelId="{546B723C-FBAA-4B21-8EB3-394D84B1D70F}" type="presParOf" srcId="{5EBC15EC-E2B5-42F7-A208-8672F91FE7A8}" destId="{8BC8A88F-D09A-4CC2-96A1-CFDAC1D7F75A}" srcOrd="0" destOrd="0" presId="urn:microsoft.com/office/officeart/2005/8/layout/vList3"/>
    <dgm:cxn modelId="{D0B4CC7F-A726-4DA2-B200-8BE1329DDE64}" type="presParOf" srcId="{5EBC15EC-E2B5-42F7-A208-8672F91FE7A8}" destId="{F48BC9A6-4CF1-44FE-AA5F-4313FA297941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F01CCA6-5F4D-4769-AA8D-C01BEFA2CF99}" type="doc">
      <dgm:prSet loTypeId="urn:microsoft.com/office/officeart/2005/8/layout/gear1" loCatId="relationship" qsTypeId="urn:microsoft.com/office/officeart/2005/8/quickstyle/simple5" qsCatId="simple" csTypeId="urn:microsoft.com/office/officeart/2005/8/colors/colorful1" csCatId="colorful"/>
      <dgm:spPr/>
      <dgm:t>
        <a:bodyPr/>
        <a:lstStyle/>
        <a:p>
          <a:endParaRPr lang="en-US"/>
        </a:p>
      </dgm:t>
    </dgm:pt>
    <dgm:pt modelId="{564BE9BA-4F2E-4514-8DB5-EC369CF3A878}">
      <dgm:prSet/>
      <dgm:spPr/>
      <dgm:t>
        <a:bodyPr/>
        <a:lstStyle/>
        <a:p>
          <a:r>
            <a:rPr lang="en-US" b="1">
              <a:latin typeface="SutonnyMJ" pitchFamily="2" charset="0"/>
              <a:cs typeface="SutonnyMJ" pitchFamily="2" charset="0"/>
            </a:rPr>
            <a:t>wg‡_b </a:t>
          </a:r>
          <a:endParaRPr lang="en-US" b="1" dirty="0">
            <a:latin typeface="SutonnyMJ" pitchFamily="2" charset="0"/>
            <a:cs typeface="SutonnyMJ" pitchFamily="2" charset="0"/>
          </a:endParaRPr>
        </a:p>
      </dgm:t>
    </dgm:pt>
    <dgm:pt modelId="{1A7CC58D-185D-4D90-A5B5-44D4FD163747}" type="parTrans" cxnId="{CBA597B2-21B2-4BCA-AB8B-0DCF9B040655}">
      <dgm:prSet/>
      <dgm:spPr/>
      <dgm:t>
        <a:bodyPr/>
        <a:lstStyle/>
        <a:p>
          <a:endParaRPr lang="en-US"/>
        </a:p>
      </dgm:t>
    </dgm:pt>
    <dgm:pt modelId="{B0365F35-6718-4B6B-9A21-CAB79806BA20}" type="sibTrans" cxnId="{CBA597B2-21B2-4BCA-AB8B-0DCF9B040655}">
      <dgm:prSet/>
      <dgm:spPr/>
      <dgm:t>
        <a:bodyPr/>
        <a:lstStyle/>
        <a:p>
          <a:endParaRPr lang="en-US"/>
        </a:p>
      </dgm:t>
    </dgm:pt>
    <dgm:pt modelId="{F692EE76-5F31-48E0-A3D4-21B215C5F7B8}">
      <dgm:prSet custT="1"/>
      <dgm:spPr/>
      <dgm:t>
        <a:bodyPr/>
        <a:lstStyle/>
        <a:p>
          <a:r>
            <a:rPr lang="en-US" sz="2400" b="1" dirty="0">
              <a:solidFill>
                <a:schemeClr val="tx1"/>
              </a:solidFill>
              <a:latin typeface="SutonnyMJ" pitchFamily="2" charset="0"/>
              <a:cs typeface="SutonnyMJ" pitchFamily="2" charset="0"/>
            </a:rPr>
            <a:t>†</a:t>
          </a:r>
          <a:r>
            <a:rPr lang="en-US" sz="2400" b="1" dirty="0" err="1">
              <a:solidFill>
                <a:schemeClr val="tx1"/>
              </a:solidFill>
              <a:latin typeface="SutonnyMJ" pitchFamily="2" charset="0"/>
              <a:cs typeface="SutonnyMJ" pitchFamily="2" charset="0"/>
            </a:rPr>
            <a:t>cÖv‡cb</a:t>
          </a:r>
          <a:endParaRPr lang="en-US" sz="2400" b="1" dirty="0">
            <a:solidFill>
              <a:schemeClr val="tx1"/>
            </a:solidFill>
            <a:latin typeface="SutonnyMJ" pitchFamily="2" charset="0"/>
            <a:cs typeface="SutonnyMJ" pitchFamily="2" charset="0"/>
          </a:endParaRPr>
        </a:p>
      </dgm:t>
    </dgm:pt>
    <dgm:pt modelId="{B1A26E49-DF1B-45E0-95F4-AD60F9B58AE7}" type="parTrans" cxnId="{FD9752BB-21E9-439E-B3EC-D4525F0EE99F}">
      <dgm:prSet/>
      <dgm:spPr/>
      <dgm:t>
        <a:bodyPr/>
        <a:lstStyle/>
        <a:p>
          <a:endParaRPr lang="en-US"/>
        </a:p>
      </dgm:t>
    </dgm:pt>
    <dgm:pt modelId="{47A16DB3-825A-4433-86A3-9A42C84C4A87}" type="sibTrans" cxnId="{FD9752BB-21E9-439E-B3EC-D4525F0EE99F}">
      <dgm:prSet/>
      <dgm:spPr/>
      <dgm:t>
        <a:bodyPr/>
        <a:lstStyle/>
        <a:p>
          <a:endParaRPr lang="en-US"/>
        </a:p>
      </dgm:t>
    </dgm:pt>
    <dgm:pt modelId="{C713EF4F-00A1-4ABA-8D4A-783B89BAA0CF}">
      <dgm:prSet custT="1"/>
      <dgm:spPr/>
      <dgm:t>
        <a:bodyPr/>
        <a:lstStyle/>
        <a:p>
          <a:r>
            <a:rPr lang="en-US" sz="3200" b="1" dirty="0" err="1">
              <a:latin typeface="SutonnyMJ" pitchFamily="2" charset="0"/>
              <a:cs typeface="SutonnyMJ" pitchFamily="2" charset="0"/>
            </a:rPr>
            <a:t>B‡_b</a:t>
          </a:r>
          <a:endParaRPr lang="en-US" sz="3200" b="1" dirty="0">
            <a:latin typeface="SutonnyMJ" pitchFamily="2" charset="0"/>
            <a:cs typeface="SutonnyMJ" pitchFamily="2" charset="0"/>
          </a:endParaRPr>
        </a:p>
      </dgm:t>
    </dgm:pt>
    <dgm:pt modelId="{32B1D33B-E0B1-4153-B653-EA4263E79B8A}" type="parTrans" cxnId="{3A72D6E1-1249-4C5A-AD8C-3DAB4EEEF7A0}">
      <dgm:prSet/>
      <dgm:spPr/>
      <dgm:t>
        <a:bodyPr/>
        <a:lstStyle/>
        <a:p>
          <a:endParaRPr lang="en-US"/>
        </a:p>
      </dgm:t>
    </dgm:pt>
    <dgm:pt modelId="{AD722F5F-0F1C-4677-A05C-FB173E060ED2}" type="sibTrans" cxnId="{3A72D6E1-1249-4C5A-AD8C-3DAB4EEEF7A0}">
      <dgm:prSet/>
      <dgm:spPr/>
      <dgm:t>
        <a:bodyPr/>
        <a:lstStyle/>
        <a:p>
          <a:endParaRPr lang="en-US"/>
        </a:p>
      </dgm:t>
    </dgm:pt>
    <dgm:pt modelId="{615A184E-C59E-4DDB-AC94-28DD0733BA12}">
      <dgm:prSet/>
      <dgm:spPr/>
      <dgm:t>
        <a:bodyPr/>
        <a:lstStyle/>
        <a:p>
          <a:endParaRPr lang="en-US"/>
        </a:p>
      </dgm:t>
    </dgm:pt>
    <dgm:pt modelId="{454D83FC-EB71-4A98-ADC3-95E03B5F6429}" type="parTrans" cxnId="{7E62F1E5-3046-4857-9E2E-3A9791BECC1E}">
      <dgm:prSet/>
      <dgm:spPr/>
      <dgm:t>
        <a:bodyPr/>
        <a:lstStyle/>
        <a:p>
          <a:endParaRPr lang="en-US"/>
        </a:p>
      </dgm:t>
    </dgm:pt>
    <dgm:pt modelId="{ACDE819D-E718-4DB9-8E75-8A70BE140775}" type="sibTrans" cxnId="{7E62F1E5-3046-4857-9E2E-3A9791BECC1E}">
      <dgm:prSet/>
      <dgm:spPr/>
      <dgm:t>
        <a:bodyPr/>
        <a:lstStyle/>
        <a:p>
          <a:endParaRPr lang="en-US"/>
        </a:p>
      </dgm:t>
    </dgm:pt>
    <dgm:pt modelId="{E9A3663D-2388-40C5-9253-3F64E659D634}" type="pres">
      <dgm:prSet presAssocID="{BF01CCA6-5F4D-4769-AA8D-C01BEFA2CF99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9B1E39D9-C0B2-4DC2-8D92-52298DD64414}" type="pres">
      <dgm:prSet presAssocID="{564BE9BA-4F2E-4514-8DB5-EC369CF3A878}" presName="gear1" presStyleLbl="node1" presStyleIdx="0" presStyleCnt="3">
        <dgm:presLayoutVars>
          <dgm:chMax val="1"/>
          <dgm:bulletEnabled val="1"/>
        </dgm:presLayoutVars>
      </dgm:prSet>
      <dgm:spPr/>
    </dgm:pt>
    <dgm:pt modelId="{A4535858-CF46-4D63-A63E-6A924F9BA607}" type="pres">
      <dgm:prSet presAssocID="{564BE9BA-4F2E-4514-8DB5-EC369CF3A878}" presName="gear1srcNode" presStyleLbl="node1" presStyleIdx="0" presStyleCnt="3"/>
      <dgm:spPr/>
    </dgm:pt>
    <dgm:pt modelId="{40DBAC1F-C961-4542-92AC-3FB89848F24B}" type="pres">
      <dgm:prSet presAssocID="{564BE9BA-4F2E-4514-8DB5-EC369CF3A878}" presName="gear1dstNode" presStyleLbl="node1" presStyleIdx="0" presStyleCnt="3"/>
      <dgm:spPr/>
    </dgm:pt>
    <dgm:pt modelId="{D308F05D-12BD-4526-B68C-7346E87ECD58}" type="pres">
      <dgm:prSet presAssocID="{F692EE76-5F31-48E0-A3D4-21B215C5F7B8}" presName="gear2" presStyleLbl="node1" presStyleIdx="1" presStyleCnt="3">
        <dgm:presLayoutVars>
          <dgm:chMax val="1"/>
          <dgm:bulletEnabled val="1"/>
        </dgm:presLayoutVars>
      </dgm:prSet>
      <dgm:spPr/>
    </dgm:pt>
    <dgm:pt modelId="{5C5829EE-5643-4469-B4BE-08FBD18B1AEE}" type="pres">
      <dgm:prSet presAssocID="{F692EE76-5F31-48E0-A3D4-21B215C5F7B8}" presName="gear2srcNode" presStyleLbl="node1" presStyleIdx="1" presStyleCnt="3"/>
      <dgm:spPr/>
    </dgm:pt>
    <dgm:pt modelId="{99CD7EC1-1A8E-4978-BCC8-AA3066BC3199}" type="pres">
      <dgm:prSet presAssocID="{F692EE76-5F31-48E0-A3D4-21B215C5F7B8}" presName="gear2dstNode" presStyleLbl="node1" presStyleIdx="1" presStyleCnt="3"/>
      <dgm:spPr/>
    </dgm:pt>
    <dgm:pt modelId="{CDBCE3F2-30D2-4018-9518-5D3A46D425DE}" type="pres">
      <dgm:prSet presAssocID="{C713EF4F-00A1-4ABA-8D4A-783B89BAA0CF}" presName="gear3" presStyleLbl="node1" presStyleIdx="2" presStyleCnt="3"/>
      <dgm:spPr/>
    </dgm:pt>
    <dgm:pt modelId="{47142A70-349B-45A6-8148-C8615331FA65}" type="pres">
      <dgm:prSet presAssocID="{C713EF4F-00A1-4ABA-8D4A-783B89BAA0CF}" presName="gear3tx" presStyleLbl="node1" presStyleIdx="2" presStyleCnt="3">
        <dgm:presLayoutVars>
          <dgm:chMax val="1"/>
          <dgm:bulletEnabled val="1"/>
        </dgm:presLayoutVars>
      </dgm:prSet>
      <dgm:spPr/>
    </dgm:pt>
    <dgm:pt modelId="{0E38E823-53AD-4F4F-860C-E29BB3D1CD8F}" type="pres">
      <dgm:prSet presAssocID="{C713EF4F-00A1-4ABA-8D4A-783B89BAA0CF}" presName="gear3srcNode" presStyleLbl="node1" presStyleIdx="2" presStyleCnt="3"/>
      <dgm:spPr/>
    </dgm:pt>
    <dgm:pt modelId="{1BFBAB7D-2DFC-47AA-BD12-C7227B9C29BE}" type="pres">
      <dgm:prSet presAssocID="{C713EF4F-00A1-4ABA-8D4A-783B89BAA0CF}" presName="gear3dstNode" presStyleLbl="node1" presStyleIdx="2" presStyleCnt="3"/>
      <dgm:spPr/>
    </dgm:pt>
    <dgm:pt modelId="{E725FB6A-0F7E-404E-91EE-F75C7D24C375}" type="pres">
      <dgm:prSet presAssocID="{B0365F35-6718-4B6B-9A21-CAB79806BA20}" presName="connector1" presStyleLbl="sibTrans2D1" presStyleIdx="0" presStyleCnt="3"/>
      <dgm:spPr/>
    </dgm:pt>
    <dgm:pt modelId="{584DC10B-4CB1-414A-8976-8A2DC8878F56}" type="pres">
      <dgm:prSet presAssocID="{47A16DB3-825A-4433-86A3-9A42C84C4A87}" presName="connector2" presStyleLbl="sibTrans2D1" presStyleIdx="1" presStyleCnt="3"/>
      <dgm:spPr/>
    </dgm:pt>
    <dgm:pt modelId="{6C31A5A7-074D-4045-8212-286C853873AC}" type="pres">
      <dgm:prSet presAssocID="{AD722F5F-0F1C-4677-A05C-FB173E060ED2}" presName="connector3" presStyleLbl="sibTrans2D1" presStyleIdx="2" presStyleCnt="3"/>
      <dgm:spPr/>
    </dgm:pt>
  </dgm:ptLst>
  <dgm:cxnLst>
    <dgm:cxn modelId="{671E1415-0EDD-4170-B038-6164F88CCEAE}" type="presOf" srcId="{C713EF4F-00A1-4ABA-8D4A-783B89BAA0CF}" destId="{1BFBAB7D-2DFC-47AA-BD12-C7227B9C29BE}" srcOrd="3" destOrd="0" presId="urn:microsoft.com/office/officeart/2005/8/layout/gear1"/>
    <dgm:cxn modelId="{66B55B15-C591-4A48-BF87-A902A51059B3}" type="presOf" srcId="{564BE9BA-4F2E-4514-8DB5-EC369CF3A878}" destId="{40DBAC1F-C961-4542-92AC-3FB89848F24B}" srcOrd="2" destOrd="0" presId="urn:microsoft.com/office/officeart/2005/8/layout/gear1"/>
    <dgm:cxn modelId="{E7094A63-7565-44C9-93E7-BA8F276C7EE6}" type="presOf" srcId="{AD722F5F-0F1C-4677-A05C-FB173E060ED2}" destId="{6C31A5A7-074D-4045-8212-286C853873AC}" srcOrd="0" destOrd="0" presId="urn:microsoft.com/office/officeart/2005/8/layout/gear1"/>
    <dgm:cxn modelId="{0606117D-D59B-4FEE-A1CC-8B29C0F510CD}" type="presOf" srcId="{C713EF4F-00A1-4ABA-8D4A-783B89BAA0CF}" destId="{0E38E823-53AD-4F4F-860C-E29BB3D1CD8F}" srcOrd="2" destOrd="0" presId="urn:microsoft.com/office/officeart/2005/8/layout/gear1"/>
    <dgm:cxn modelId="{FB9AB67F-6D76-4D50-9266-26352A47C39F}" type="presOf" srcId="{C713EF4F-00A1-4ABA-8D4A-783B89BAA0CF}" destId="{47142A70-349B-45A6-8148-C8615331FA65}" srcOrd="1" destOrd="0" presId="urn:microsoft.com/office/officeart/2005/8/layout/gear1"/>
    <dgm:cxn modelId="{3DC61B82-1DD8-46F0-A54E-A059B1B7D26F}" type="presOf" srcId="{47A16DB3-825A-4433-86A3-9A42C84C4A87}" destId="{584DC10B-4CB1-414A-8976-8A2DC8878F56}" srcOrd="0" destOrd="0" presId="urn:microsoft.com/office/officeart/2005/8/layout/gear1"/>
    <dgm:cxn modelId="{9AA5A68A-7D81-4771-BE62-6B52F179E745}" type="presOf" srcId="{F692EE76-5F31-48E0-A3D4-21B215C5F7B8}" destId="{D308F05D-12BD-4526-B68C-7346E87ECD58}" srcOrd="0" destOrd="0" presId="urn:microsoft.com/office/officeart/2005/8/layout/gear1"/>
    <dgm:cxn modelId="{8D95599E-5463-44A6-BF0D-B69663842EC0}" type="presOf" srcId="{F692EE76-5F31-48E0-A3D4-21B215C5F7B8}" destId="{99CD7EC1-1A8E-4978-BCC8-AA3066BC3199}" srcOrd="2" destOrd="0" presId="urn:microsoft.com/office/officeart/2005/8/layout/gear1"/>
    <dgm:cxn modelId="{56407FAF-4E27-44C5-A5B4-5EC7F04855AE}" type="presOf" srcId="{564BE9BA-4F2E-4514-8DB5-EC369CF3A878}" destId="{A4535858-CF46-4D63-A63E-6A924F9BA607}" srcOrd="1" destOrd="0" presId="urn:microsoft.com/office/officeart/2005/8/layout/gear1"/>
    <dgm:cxn modelId="{4CF516B0-F7FB-4849-88E1-4FC6DE1059D1}" type="presOf" srcId="{B0365F35-6718-4B6B-9A21-CAB79806BA20}" destId="{E725FB6A-0F7E-404E-91EE-F75C7D24C375}" srcOrd="0" destOrd="0" presId="urn:microsoft.com/office/officeart/2005/8/layout/gear1"/>
    <dgm:cxn modelId="{7FFCF7B1-80AC-4DF0-9724-27ADEB9E738A}" type="presOf" srcId="{C713EF4F-00A1-4ABA-8D4A-783B89BAA0CF}" destId="{CDBCE3F2-30D2-4018-9518-5D3A46D425DE}" srcOrd="0" destOrd="0" presId="urn:microsoft.com/office/officeart/2005/8/layout/gear1"/>
    <dgm:cxn modelId="{CBA597B2-21B2-4BCA-AB8B-0DCF9B040655}" srcId="{BF01CCA6-5F4D-4769-AA8D-C01BEFA2CF99}" destId="{564BE9BA-4F2E-4514-8DB5-EC369CF3A878}" srcOrd="0" destOrd="0" parTransId="{1A7CC58D-185D-4D90-A5B5-44D4FD163747}" sibTransId="{B0365F35-6718-4B6B-9A21-CAB79806BA20}"/>
    <dgm:cxn modelId="{F0C84BBB-E83A-483F-91A9-AD31CD22BFEE}" type="presOf" srcId="{564BE9BA-4F2E-4514-8DB5-EC369CF3A878}" destId="{9B1E39D9-C0B2-4DC2-8D92-52298DD64414}" srcOrd="0" destOrd="0" presId="urn:microsoft.com/office/officeart/2005/8/layout/gear1"/>
    <dgm:cxn modelId="{FD9752BB-21E9-439E-B3EC-D4525F0EE99F}" srcId="{BF01CCA6-5F4D-4769-AA8D-C01BEFA2CF99}" destId="{F692EE76-5F31-48E0-A3D4-21B215C5F7B8}" srcOrd="1" destOrd="0" parTransId="{B1A26E49-DF1B-45E0-95F4-AD60F9B58AE7}" sibTransId="{47A16DB3-825A-4433-86A3-9A42C84C4A87}"/>
    <dgm:cxn modelId="{FE1B9CC4-E7B8-4D59-A1B0-972D88F53C10}" type="presOf" srcId="{F692EE76-5F31-48E0-A3D4-21B215C5F7B8}" destId="{5C5829EE-5643-4469-B4BE-08FBD18B1AEE}" srcOrd="1" destOrd="0" presId="urn:microsoft.com/office/officeart/2005/8/layout/gear1"/>
    <dgm:cxn modelId="{A22E72E0-EFF8-4AD7-99A6-DC9EA7AD69DF}" type="presOf" srcId="{BF01CCA6-5F4D-4769-AA8D-C01BEFA2CF99}" destId="{E9A3663D-2388-40C5-9253-3F64E659D634}" srcOrd="0" destOrd="0" presId="urn:microsoft.com/office/officeart/2005/8/layout/gear1"/>
    <dgm:cxn modelId="{3A72D6E1-1249-4C5A-AD8C-3DAB4EEEF7A0}" srcId="{BF01CCA6-5F4D-4769-AA8D-C01BEFA2CF99}" destId="{C713EF4F-00A1-4ABA-8D4A-783B89BAA0CF}" srcOrd="2" destOrd="0" parTransId="{32B1D33B-E0B1-4153-B653-EA4263E79B8A}" sibTransId="{AD722F5F-0F1C-4677-A05C-FB173E060ED2}"/>
    <dgm:cxn modelId="{7E62F1E5-3046-4857-9E2E-3A9791BECC1E}" srcId="{BF01CCA6-5F4D-4769-AA8D-C01BEFA2CF99}" destId="{615A184E-C59E-4DDB-AC94-28DD0733BA12}" srcOrd="3" destOrd="0" parTransId="{454D83FC-EB71-4A98-ADC3-95E03B5F6429}" sibTransId="{ACDE819D-E718-4DB9-8E75-8A70BE140775}"/>
    <dgm:cxn modelId="{F2C88688-9572-4CB6-A186-E297C5F7AAB6}" type="presParOf" srcId="{E9A3663D-2388-40C5-9253-3F64E659D634}" destId="{9B1E39D9-C0B2-4DC2-8D92-52298DD64414}" srcOrd="0" destOrd="0" presId="urn:microsoft.com/office/officeart/2005/8/layout/gear1"/>
    <dgm:cxn modelId="{CFD6B180-7A92-45BD-8F2B-862ED3977709}" type="presParOf" srcId="{E9A3663D-2388-40C5-9253-3F64E659D634}" destId="{A4535858-CF46-4D63-A63E-6A924F9BA607}" srcOrd="1" destOrd="0" presId="urn:microsoft.com/office/officeart/2005/8/layout/gear1"/>
    <dgm:cxn modelId="{2CA7EC70-0DD4-44DD-824D-18637CA2DC28}" type="presParOf" srcId="{E9A3663D-2388-40C5-9253-3F64E659D634}" destId="{40DBAC1F-C961-4542-92AC-3FB89848F24B}" srcOrd="2" destOrd="0" presId="urn:microsoft.com/office/officeart/2005/8/layout/gear1"/>
    <dgm:cxn modelId="{DC6D855E-E317-48FA-ACBD-F5769ACA5CD1}" type="presParOf" srcId="{E9A3663D-2388-40C5-9253-3F64E659D634}" destId="{D308F05D-12BD-4526-B68C-7346E87ECD58}" srcOrd="3" destOrd="0" presId="urn:microsoft.com/office/officeart/2005/8/layout/gear1"/>
    <dgm:cxn modelId="{2D2AB833-1BF0-4C79-8DB5-2C9BAC7CEC0D}" type="presParOf" srcId="{E9A3663D-2388-40C5-9253-3F64E659D634}" destId="{5C5829EE-5643-4469-B4BE-08FBD18B1AEE}" srcOrd="4" destOrd="0" presId="urn:microsoft.com/office/officeart/2005/8/layout/gear1"/>
    <dgm:cxn modelId="{A41569BF-67BD-4EBD-88AC-3E716973D995}" type="presParOf" srcId="{E9A3663D-2388-40C5-9253-3F64E659D634}" destId="{99CD7EC1-1A8E-4978-BCC8-AA3066BC3199}" srcOrd="5" destOrd="0" presId="urn:microsoft.com/office/officeart/2005/8/layout/gear1"/>
    <dgm:cxn modelId="{C9C89409-CEFF-44F0-AF16-9633CF6B06A6}" type="presParOf" srcId="{E9A3663D-2388-40C5-9253-3F64E659D634}" destId="{CDBCE3F2-30D2-4018-9518-5D3A46D425DE}" srcOrd="6" destOrd="0" presId="urn:microsoft.com/office/officeart/2005/8/layout/gear1"/>
    <dgm:cxn modelId="{F1A4B5DF-F234-4877-A192-D89B26218FF8}" type="presParOf" srcId="{E9A3663D-2388-40C5-9253-3F64E659D634}" destId="{47142A70-349B-45A6-8148-C8615331FA65}" srcOrd="7" destOrd="0" presId="urn:microsoft.com/office/officeart/2005/8/layout/gear1"/>
    <dgm:cxn modelId="{690BBDFF-0104-4E8B-8B4F-F697D00A75B5}" type="presParOf" srcId="{E9A3663D-2388-40C5-9253-3F64E659D634}" destId="{0E38E823-53AD-4F4F-860C-E29BB3D1CD8F}" srcOrd="8" destOrd="0" presId="urn:microsoft.com/office/officeart/2005/8/layout/gear1"/>
    <dgm:cxn modelId="{47A6F3DD-36F7-424E-82E7-0478DA33250A}" type="presParOf" srcId="{E9A3663D-2388-40C5-9253-3F64E659D634}" destId="{1BFBAB7D-2DFC-47AA-BD12-C7227B9C29BE}" srcOrd="9" destOrd="0" presId="urn:microsoft.com/office/officeart/2005/8/layout/gear1"/>
    <dgm:cxn modelId="{8DC8869C-F53B-44C3-A9E4-1D830C486596}" type="presParOf" srcId="{E9A3663D-2388-40C5-9253-3F64E659D634}" destId="{E725FB6A-0F7E-404E-91EE-F75C7D24C375}" srcOrd="10" destOrd="0" presId="urn:microsoft.com/office/officeart/2005/8/layout/gear1"/>
    <dgm:cxn modelId="{0EDF7019-8E62-43BE-BC0E-D1EC506C09B8}" type="presParOf" srcId="{E9A3663D-2388-40C5-9253-3F64E659D634}" destId="{584DC10B-4CB1-414A-8976-8A2DC8878F56}" srcOrd="11" destOrd="0" presId="urn:microsoft.com/office/officeart/2005/8/layout/gear1"/>
    <dgm:cxn modelId="{72D5D018-7161-409C-A670-17F25ABB849E}" type="presParOf" srcId="{E9A3663D-2388-40C5-9253-3F64E659D634}" destId="{6C31A5A7-074D-4045-8212-286C853873AC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C57F8D8-C0D9-4DD7-A9DA-1FA56CA14427}" type="doc">
      <dgm:prSet loTypeId="urn:microsoft.com/office/officeart/2009/layout/CircleArrowProcess" loCatId="process" qsTypeId="urn:microsoft.com/office/officeart/2005/8/quickstyle/simple5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FA9936A9-BCBD-4ED8-B131-8A415E15EA93}">
      <dgm:prSet custT="1"/>
      <dgm:spPr/>
      <dgm:t>
        <a:bodyPr/>
        <a:lstStyle/>
        <a:p>
          <a:r>
            <a:rPr lang="en-US" sz="2000" b="1" dirty="0">
              <a:latin typeface="SutonnyMJ" pitchFamily="2" charset="0"/>
              <a:cs typeface="SutonnyMJ" pitchFamily="2" charset="0"/>
            </a:rPr>
            <a:t>‡</a:t>
          </a:r>
          <a:r>
            <a:rPr lang="en-US" sz="2000" b="1" dirty="0" err="1">
              <a:latin typeface="SutonnyMJ" pitchFamily="2" charset="0"/>
              <a:cs typeface="SutonnyMJ" pitchFamily="2" charset="0"/>
            </a:rPr>
            <a:t>gM‡bwmqvg</a:t>
          </a:r>
          <a:r>
            <a:rPr lang="en-US" sz="2000" b="1" dirty="0">
              <a:latin typeface="SutonnyMJ" pitchFamily="2" charset="0"/>
              <a:cs typeface="SutonnyMJ" pitchFamily="2" charset="0"/>
            </a:rPr>
            <a:t> </a:t>
          </a:r>
        </a:p>
      </dgm:t>
    </dgm:pt>
    <dgm:pt modelId="{FDDFF91A-6285-412F-AC72-111688C80BF3}" type="parTrans" cxnId="{0A233758-353D-4D9A-988C-1466E0CEC0FC}">
      <dgm:prSet/>
      <dgm:spPr/>
      <dgm:t>
        <a:bodyPr/>
        <a:lstStyle/>
        <a:p>
          <a:endParaRPr lang="en-US"/>
        </a:p>
      </dgm:t>
    </dgm:pt>
    <dgm:pt modelId="{C8CD2755-DF5C-46CD-83ED-75EF5BABC894}" type="sibTrans" cxnId="{0A233758-353D-4D9A-988C-1466E0CEC0FC}">
      <dgm:prSet/>
      <dgm:spPr/>
      <dgm:t>
        <a:bodyPr/>
        <a:lstStyle/>
        <a:p>
          <a:endParaRPr lang="en-US"/>
        </a:p>
      </dgm:t>
    </dgm:pt>
    <dgm:pt modelId="{3B6D4D7C-0F43-488B-8B4F-BE83A765CEE3}">
      <dgm:prSet custT="1"/>
      <dgm:spPr/>
      <dgm:t>
        <a:bodyPr/>
        <a:lstStyle/>
        <a:p>
          <a:r>
            <a:rPr lang="en-US" sz="2400" b="1" dirty="0">
              <a:latin typeface="SutonnyMJ" pitchFamily="2" charset="0"/>
              <a:cs typeface="SutonnyMJ" pitchFamily="2" charset="0"/>
            </a:rPr>
            <a:t>‡</a:t>
          </a:r>
          <a:r>
            <a:rPr lang="en-US" sz="2400" b="1" dirty="0" err="1">
              <a:latin typeface="SutonnyMJ" pitchFamily="2" charset="0"/>
              <a:cs typeface="SutonnyMJ" pitchFamily="2" charset="0"/>
            </a:rPr>
            <a:t>mvwWqvg</a:t>
          </a:r>
          <a:endParaRPr lang="en-US" sz="2400" b="1" dirty="0">
            <a:latin typeface="SutonnyMJ" pitchFamily="2" charset="0"/>
            <a:cs typeface="SutonnyMJ" pitchFamily="2" charset="0"/>
          </a:endParaRPr>
        </a:p>
      </dgm:t>
    </dgm:pt>
    <dgm:pt modelId="{57D80E52-291E-4FDB-910F-411A91EB64C3}" type="parTrans" cxnId="{3E8EBD8C-BF99-4241-96E2-DB86751BE9B2}">
      <dgm:prSet/>
      <dgm:spPr/>
      <dgm:t>
        <a:bodyPr/>
        <a:lstStyle/>
        <a:p>
          <a:endParaRPr lang="en-US"/>
        </a:p>
      </dgm:t>
    </dgm:pt>
    <dgm:pt modelId="{E44A7B82-812A-4B1B-BA9D-BF2C56FBABE2}" type="sibTrans" cxnId="{3E8EBD8C-BF99-4241-96E2-DB86751BE9B2}">
      <dgm:prSet/>
      <dgm:spPr/>
      <dgm:t>
        <a:bodyPr/>
        <a:lstStyle/>
        <a:p>
          <a:endParaRPr lang="en-US"/>
        </a:p>
      </dgm:t>
    </dgm:pt>
    <dgm:pt modelId="{EA08A047-5FC8-4853-9EB5-6FE2A471C848}">
      <dgm:prSet custT="1"/>
      <dgm:spPr/>
      <dgm:t>
        <a:bodyPr/>
        <a:lstStyle/>
        <a:p>
          <a:r>
            <a:rPr lang="en-US" sz="2000" b="1" dirty="0" err="1">
              <a:latin typeface="SutonnyMJ" pitchFamily="2" charset="0"/>
              <a:cs typeface="SutonnyMJ" pitchFamily="2" charset="0"/>
            </a:rPr>
            <a:t>cUvwmqvg</a:t>
          </a:r>
          <a:endParaRPr lang="en-US" sz="2000" b="1" dirty="0">
            <a:latin typeface="SutonnyMJ" pitchFamily="2" charset="0"/>
            <a:cs typeface="SutonnyMJ" pitchFamily="2" charset="0"/>
          </a:endParaRPr>
        </a:p>
      </dgm:t>
    </dgm:pt>
    <dgm:pt modelId="{D54D5456-0396-42F3-96BE-6A74130AA4FC}" type="parTrans" cxnId="{A33E7187-C9FC-41F9-A9EE-B9F07A0A02B9}">
      <dgm:prSet/>
      <dgm:spPr/>
      <dgm:t>
        <a:bodyPr/>
        <a:lstStyle/>
        <a:p>
          <a:endParaRPr lang="en-US"/>
        </a:p>
      </dgm:t>
    </dgm:pt>
    <dgm:pt modelId="{93224EAC-67E7-4860-84BB-145711D6C0BB}" type="sibTrans" cxnId="{A33E7187-C9FC-41F9-A9EE-B9F07A0A02B9}">
      <dgm:prSet/>
      <dgm:spPr/>
      <dgm:t>
        <a:bodyPr/>
        <a:lstStyle/>
        <a:p>
          <a:endParaRPr lang="en-US"/>
        </a:p>
      </dgm:t>
    </dgm:pt>
    <dgm:pt modelId="{BB4E6F88-58D8-4156-BDA5-A2E34DF8F897}">
      <dgm:prSet custT="1"/>
      <dgm:spPr/>
      <dgm:t>
        <a:bodyPr/>
        <a:lstStyle/>
        <a:p>
          <a:r>
            <a:rPr lang="en-US" sz="2000" b="1" dirty="0" err="1">
              <a:latin typeface="SutonnyMJ" pitchFamily="2" charset="0"/>
              <a:cs typeface="SutonnyMJ" pitchFamily="2" charset="0"/>
            </a:rPr>
            <a:t>wUUvwbqvg</a:t>
          </a:r>
          <a:r>
            <a:rPr lang="en-US" sz="2000" b="1" dirty="0">
              <a:latin typeface="SutonnyMJ" pitchFamily="2" charset="0"/>
              <a:cs typeface="SutonnyMJ" pitchFamily="2" charset="0"/>
            </a:rPr>
            <a:t> </a:t>
          </a:r>
        </a:p>
      </dgm:t>
    </dgm:pt>
    <dgm:pt modelId="{3939BDD8-8491-45D0-B3EE-B964035B824E}" type="parTrans" cxnId="{74BBF8C2-ABBF-4BA1-8E39-4424A8119EBD}">
      <dgm:prSet/>
      <dgm:spPr/>
      <dgm:t>
        <a:bodyPr/>
        <a:lstStyle/>
        <a:p>
          <a:endParaRPr lang="en-US"/>
        </a:p>
      </dgm:t>
    </dgm:pt>
    <dgm:pt modelId="{410E508F-26D4-4A67-BD3D-FC0F7118F9AD}" type="sibTrans" cxnId="{74BBF8C2-ABBF-4BA1-8E39-4424A8119EBD}">
      <dgm:prSet/>
      <dgm:spPr/>
      <dgm:t>
        <a:bodyPr/>
        <a:lstStyle/>
        <a:p>
          <a:endParaRPr lang="en-US"/>
        </a:p>
      </dgm:t>
    </dgm:pt>
    <dgm:pt modelId="{32513995-E376-4BCD-B7E1-AE302E8487F0}">
      <dgm:prSet/>
      <dgm:spPr/>
      <dgm:t>
        <a:bodyPr/>
        <a:lstStyle/>
        <a:p>
          <a:r>
            <a:rPr lang="en-US" dirty="0" err="1">
              <a:latin typeface="SutonnyMJ" pitchFamily="2" charset="0"/>
              <a:cs typeface="SutonnyMJ" pitchFamily="2" charset="0"/>
            </a:rPr>
            <a:t>BZ¨vw</a:t>
          </a:r>
          <a:r>
            <a:rPr lang="en-US" dirty="0">
              <a:latin typeface="SutonnyMJ" pitchFamily="2" charset="0"/>
              <a:cs typeface="SutonnyMJ" pitchFamily="2" charset="0"/>
            </a:rPr>
            <a:t>`</a:t>
          </a:r>
        </a:p>
      </dgm:t>
    </dgm:pt>
    <dgm:pt modelId="{C551D1A1-C440-4122-AC73-32A4E1FA28F2}" type="parTrans" cxnId="{6A038F18-362E-42E6-AA3C-041EBC909984}">
      <dgm:prSet/>
      <dgm:spPr/>
      <dgm:t>
        <a:bodyPr/>
        <a:lstStyle/>
        <a:p>
          <a:endParaRPr lang="en-US"/>
        </a:p>
      </dgm:t>
    </dgm:pt>
    <dgm:pt modelId="{386A8EB6-5AE4-4F43-A21C-41D51DC110B2}" type="sibTrans" cxnId="{6A038F18-362E-42E6-AA3C-041EBC909984}">
      <dgm:prSet/>
      <dgm:spPr/>
      <dgm:t>
        <a:bodyPr/>
        <a:lstStyle/>
        <a:p>
          <a:endParaRPr lang="en-US"/>
        </a:p>
      </dgm:t>
    </dgm:pt>
    <dgm:pt modelId="{6DF91060-82F4-4F6F-93D2-977966EA6045}" type="pres">
      <dgm:prSet presAssocID="{6C57F8D8-C0D9-4DD7-A9DA-1FA56CA14427}" presName="Name0" presStyleCnt="0">
        <dgm:presLayoutVars>
          <dgm:chMax val="7"/>
          <dgm:chPref val="7"/>
          <dgm:dir/>
          <dgm:animLvl val="lvl"/>
        </dgm:presLayoutVars>
      </dgm:prSet>
      <dgm:spPr/>
    </dgm:pt>
    <dgm:pt modelId="{F65D350C-09E2-4870-9747-338B406AA614}" type="pres">
      <dgm:prSet presAssocID="{FA9936A9-BCBD-4ED8-B131-8A415E15EA93}" presName="Accent1" presStyleCnt="0"/>
      <dgm:spPr/>
    </dgm:pt>
    <dgm:pt modelId="{E250D0EB-4740-4C00-96A2-540662449CDB}" type="pres">
      <dgm:prSet presAssocID="{FA9936A9-BCBD-4ED8-B131-8A415E15EA93}" presName="Accent" presStyleLbl="node1" presStyleIdx="0" presStyleCnt="5"/>
      <dgm:spPr/>
    </dgm:pt>
    <dgm:pt modelId="{8BB87488-7AD8-41F7-B235-EDF83856C467}" type="pres">
      <dgm:prSet presAssocID="{FA9936A9-BCBD-4ED8-B131-8A415E15EA93}" presName="Parent1" presStyleLbl="revTx" presStyleIdx="0" presStyleCnt="5">
        <dgm:presLayoutVars>
          <dgm:chMax val="1"/>
          <dgm:chPref val="1"/>
          <dgm:bulletEnabled val="1"/>
        </dgm:presLayoutVars>
      </dgm:prSet>
      <dgm:spPr/>
    </dgm:pt>
    <dgm:pt modelId="{739B12D7-0D5C-436B-9D9C-879276C0FFFC}" type="pres">
      <dgm:prSet presAssocID="{3B6D4D7C-0F43-488B-8B4F-BE83A765CEE3}" presName="Accent2" presStyleCnt="0"/>
      <dgm:spPr/>
    </dgm:pt>
    <dgm:pt modelId="{385E0ABC-AC92-46D9-B443-F531322F8C2F}" type="pres">
      <dgm:prSet presAssocID="{3B6D4D7C-0F43-488B-8B4F-BE83A765CEE3}" presName="Accent" presStyleLbl="node1" presStyleIdx="1" presStyleCnt="5"/>
      <dgm:spPr/>
    </dgm:pt>
    <dgm:pt modelId="{ADA63348-2D74-4326-82AC-F20320C97309}" type="pres">
      <dgm:prSet presAssocID="{3B6D4D7C-0F43-488B-8B4F-BE83A765CEE3}" presName="Parent2" presStyleLbl="revTx" presStyleIdx="1" presStyleCnt="5">
        <dgm:presLayoutVars>
          <dgm:chMax val="1"/>
          <dgm:chPref val="1"/>
          <dgm:bulletEnabled val="1"/>
        </dgm:presLayoutVars>
      </dgm:prSet>
      <dgm:spPr/>
    </dgm:pt>
    <dgm:pt modelId="{27FF72B5-8D1C-4295-B6A3-F6698D2F2F8A}" type="pres">
      <dgm:prSet presAssocID="{EA08A047-5FC8-4853-9EB5-6FE2A471C848}" presName="Accent3" presStyleCnt="0"/>
      <dgm:spPr/>
    </dgm:pt>
    <dgm:pt modelId="{9B045429-F4F2-4A7C-951C-E76F87FCDFB6}" type="pres">
      <dgm:prSet presAssocID="{EA08A047-5FC8-4853-9EB5-6FE2A471C848}" presName="Accent" presStyleLbl="node1" presStyleIdx="2" presStyleCnt="5"/>
      <dgm:spPr/>
    </dgm:pt>
    <dgm:pt modelId="{4DD93CE4-B0A3-495A-A7FA-04B9AE0773C8}" type="pres">
      <dgm:prSet presAssocID="{EA08A047-5FC8-4853-9EB5-6FE2A471C848}" presName="Parent3" presStyleLbl="revTx" presStyleIdx="2" presStyleCnt="5" custScaleX="125825">
        <dgm:presLayoutVars>
          <dgm:chMax val="1"/>
          <dgm:chPref val="1"/>
          <dgm:bulletEnabled val="1"/>
        </dgm:presLayoutVars>
      </dgm:prSet>
      <dgm:spPr/>
    </dgm:pt>
    <dgm:pt modelId="{0EAEBB75-B11C-4E4C-9DAB-08B357DEC1A3}" type="pres">
      <dgm:prSet presAssocID="{BB4E6F88-58D8-4156-BDA5-A2E34DF8F897}" presName="Accent4" presStyleCnt="0"/>
      <dgm:spPr/>
    </dgm:pt>
    <dgm:pt modelId="{8BA8D79E-8208-4D0D-A534-15920D157A74}" type="pres">
      <dgm:prSet presAssocID="{BB4E6F88-58D8-4156-BDA5-A2E34DF8F897}" presName="Accent" presStyleLbl="node1" presStyleIdx="3" presStyleCnt="5"/>
      <dgm:spPr/>
    </dgm:pt>
    <dgm:pt modelId="{0FE7F94C-3E80-4E54-9F8B-BB147B01749E}" type="pres">
      <dgm:prSet presAssocID="{BB4E6F88-58D8-4156-BDA5-A2E34DF8F897}" presName="Parent4" presStyleLbl="revTx" presStyleIdx="3" presStyleCnt="5" custScaleX="126364">
        <dgm:presLayoutVars>
          <dgm:chMax val="1"/>
          <dgm:chPref val="1"/>
          <dgm:bulletEnabled val="1"/>
        </dgm:presLayoutVars>
      </dgm:prSet>
      <dgm:spPr/>
    </dgm:pt>
    <dgm:pt modelId="{CF817264-918C-4A5C-88C1-6F145822EBC6}" type="pres">
      <dgm:prSet presAssocID="{32513995-E376-4BCD-B7E1-AE302E8487F0}" presName="Accent5" presStyleCnt="0"/>
      <dgm:spPr/>
    </dgm:pt>
    <dgm:pt modelId="{A59FE399-80D6-43BF-B4EB-62CA72C24357}" type="pres">
      <dgm:prSet presAssocID="{32513995-E376-4BCD-B7E1-AE302E8487F0}" presName="Accent" presStyleLbl="node1" presStyleIdx="4" presStyleCnt="5"/>
      <dgm:spPr/>
    </dgm:pt>
    <dgm:pt modelId="{18F50BD8-8245-4D5D-B2F3-3BBD27AE012C}" type="pres">
      <dgm:prSet presAssocID="{32513995-E376-4BCD-B7E1-AE302E8487F0}" presName="Parent5" presStyleLbl="revTx" presStyleIdx="4" presStyleCnt="5">
        <dgm:presLayoutVars>
          <dgm:chMax val="1"/>
          <dgm:chPref val="1"/>
          <dgm:bulletEnabled val="1"/>
        </dgm:presLayoutVars>
      </dgm:prSet>
      <dgm:spPr/>
    </dgm:pt>
  </dgm:ptLst>
  <dgm:cxnLst>
    <dgm:cxn modelId="{02DDF305-CDC3-4CC0-937F-5651D21E9FEF}" type="presOf" srcId="{BB4E6F88-58D8-4156-BDA5-A2E34DF8F897}" destId="{0FE7F94C-3E80-4E54-9F8B-BB147B01749E}" srcOrd="0" destOrd="0" presId="urn:microsoft.com/office/officeart/2009/layout/CircleArrowProcess"/>
    <dgm:cxn modelId="{245C5011-D2DD-4FC6-B01A-458A6470518C}" type="presOf" srcId="{32513995-E376-4BCD-B7E1-AE302E8487F0}" destId="{18F50BD8-8245-4D5D-B2F3-3BBD27AE012C}" srcOrd="0" destOrd="0" presId="urn:microsoft.com/office/officeart/2009/layout/CircleArrowProcess"/>
    <dgm:cxn modelId="{6A038F18-362E-42E6-AA3C-041EBC909984}" srcId="{6C57F8D8-C0D9-4DD7-A9DA-1FA56CA14427}" destId="{32513995-E376-4BCD-B7E1-AE302E8487F0}" srcOrd="4" destOrd="0" parTransId="{C551D1A1-C440-4122-AC73-32A4E1FA28F2}" sibTransId="{386A8EB6-5AE4-4F43-A21C-41D51DC110B2}"/>
    <dgm:cxn modelId="{546B8865-491D-48C8-9776-396E146478EB}" type="presOf" srcId="{EA08A047-5FC8-4853-9EB5-6FE2A471C848}" destId="{4DD93CE4-B0A3-495A-A7FA-04B9AE0773C8}" srcOrd="0" destOrd="0" presId="urn:microsoft.com/office/officeart/2009/layout/CircleArrowProcess"/>
    <dgm:cxn modelId="{0F022355-40FF-438C-871D-D6FCC3B0AC00}" type="presOf" srcId="{6C57F8D8-C0D9-4DD7-A9DA-1FA56CA14427}" destId="{6DF91060-82F4-4F6F-93D2-977966EA6045}" srcOrd="0" destOrd="0" presId="urn:microsoft.com/office/officeart/2009/layout/CircleArrowProcess"/>
    <dgm:cxn modelId="{0A233758-353D-4D9A-988C-1466E0CEC0FC}" srcId="{6C57F8D8-C0D9-4DD7-A9DA-1FA56CA14427}" destId="{FA9936A9-BCBD-4ED8-B131-8A415E15EA93}" srcOrd="0" destOrd="0" parTransId="{FDDFF91A-6285-412F-AC72-111688C80BF3}" sibTransId="{C8CD2755-DF5C-46CD-83ED-75EF5BABC894}"/>
    <dgm:cxn modelId="{A33E7187-C9FC-41F9-A9EE-B9F07A0A02B9}" srcId="{6C57F8D8-C0D9-4DD7-A9DA-1FA56CA14427}" destId="{EA08A047-5FC8-4853-9EB5-6FE2A471C848}" srcOrd="2" destOrd="0" parTransId="{D54D5456-0396-42F3-96BE-6A74130AA4FC}" sibTransId="{93224EAC-67E7-4860-84BB-145711D6C0BB}"/>
    <dgm:cxn modelId="{3E8EBD8C-BF99-4241-96E2-DB86751BE9B2}" srcId="{6C57F8D8-C0D9-4DD7-A9DA-1FA56CA14427}" destId="{3B6D4D7C-0F43-488B-8B4F-BE83A765CEE3}" srcOrd="1" destOrd="0" parTransId="{57D80E52-291E-4FDB-910F-411A91EB64C3}" sibTransId="{E44A7B82-812A-4B1B-BA9D-BF2C56FBABE2}"/>
    <dgm:cxn modelId="{CB1349AD-BBA7-4A83-82BB-8A1A1A1FCB24}" type="presOf" srcId="{FA9936A9-BCBD-4ED8-B131-8A415E15EA93}" destId="{8BB87488-7AD8-41F7-B235-EDF83856C467}" srcOrd="0" destOrd="0" presId="urn:microsoft.com/office/officeart/2009/layout/CircleArrowProcess"/>
    <dgm:cxn modelId="{8F130DBF-34AA-4484-BE0F-88C844FF56D5}" type="presOf" srcId="{3B6D4D7C-0F43-488B-8B4F-BE83A765CEE3}" destId="{ADA63348-2D74-4326-82AC-F20320C97309}" srcOrd="0" destOrd="0" presId="urn:microsoft.com/office/officeart/2009/layout/CircleArrowProcess"/>
    <dgm:cxn modelId="{74BBF8C2-ABBF-4BA1-8E39-4424A8119EBD}" srcId="{6C57F8D8-C0D9-4DD7-A9DA-1FA56CA14427}" destId="{BB4E6F88-58D8-4156-BDA5-A2E34DF8F897}" srcOrd="3" destOrd="0" parTransId="{3939BDD8-8491-45D0-B3EE-B964035B824E}" sibTransId="{410E508F-26D4-4A67-BD3D-FC0F7118F9AD}"/>
    <dgm:cxn modelId="{81032CDB-FFA6-4EB9-9039-2CA1EC307DEC}" type="presParOf" srcId="{6DF91060-82F4-4F6F-93D2-977966EA6045}" destId="{F65D350C-09E2-4870-9747-338B406AA614}" srcOrd="0" destOrd="0" presId="urn:microsoft.com/office/officeart/2009/layout/CircleArrowProcess"/>
    <dgm:cxn modelId="{D57A0243-81EC-4998-AB90-C69667E3B662}" type="presParOf" srcId="{F65D350C-09E2-4870-9747-338B406AA614}" destId="{E250D0EB-4740-4C00-96A2-540662449CDB}" srcOrd="0" destOrd="0" presId="urn:microsoft.com/office/officeart/2009/layout/CircleArrowProcess"/>
    <dgm:cxn modelId="{713430CD-E323-4912-B58B-80890F8A4C43}" type="presParOf" srcId="{6DF91060-82F4-4F6F-93D2-977966EA6045}" destId="{8BB87488-7AD8-41F7-B235-EDF83856C467}" srcOrd="1" destOrd="0" presId="urn:microsoft.com/office/officeart/2009/layout/CircleArrowProcess"/>
    <dgm:cxn modelId="{26885821-170C-4ADE-B492-1EB224BA7BC8}" type="presParOf" srcId="{6DF91060-82F4-4F6F-93D2-977966EA6045}" destId="{739B12D7-0D5C-436B-9D9C-879276C0FFFC}" srcOrd="2" destOrd="0" presId="urn:microsoft.com/office/officeart/2009/layout/CircleArrowProcess"/>
    <dgm:cxn modelId="{69704669-9BED-4389-9193-0453FA1DCB21}" type="presParOf" srcId="{739B12D7-0D5C-436B-9D9C-879276C0FFFC}" destId="{385E0ABC-AC92-46D9-B443-F531322F8C2F}" srcOrd="0" destOrd="0" presId="urn:microsoft.com/office/officeart/2009/layout/CircleArrowProcess"/>
    <dgm:cxn modelId="{29E1AAC9-37DE-47A8-A5D3-DC4EAD1B865A}" type="presParOf" srcId="{6DF91060-82F4-4F6F-93D2-977966EA6045}" destId="{ADA63348-2D74-4326-82AC-F20320C97309}" srcOrd="3" destOrd="0" presId="urn:microsoft.com/office/officeart/2009/layout/CircleArrowProcess"/>
    <dgm:cxn modelId="{3377A72D-E6C6-4A87-8761-E40AF4E74617}" type="presParOf" srcId="{6DF91060-82F4-4F6F-93D2-977966EA6045}" destId="{27FF72B5-8D1C-4295-B6A3-F6698D2F2F8A}" srcOrd="4" destOrd="0" presId="urn:microsoft.com/office/officeart/2009/layout/CircleArrowProcess"/>
    <dgm:cxn modelId="{E8A70546-952F-4BA5-A795-E3594594729C}" type="presParOf" srcId="{27FF72B5-8D1C-4295-B6A3-F6698D2F2F8A}" destId="{9B045429-F4F2-4A7C-951C-E76F87FCDFB6}" srcOrd="0" destOrd="0" presId="urn:microsoft.com/office/officeart/2009/layout/CircleArrowProcess"/>
    <dgm:cxn modelId="{BB57ED86-8423-47A0-A029-72D54353CBD9}" type="presParOf" srcId="{6DF91060-82F4-4F6F-93D2-977966EA6045}" destId="{4DD93CE4-B0A3-495A-A7FA-04B9AE0773C8}" srcOrd="5" destOrd="0" presId="urn:microsoft.com/office/officeart/2009/layout/CircleArrowProcess"/>
    <dgm:cxn modelId="{24D19C22-620C-4E7F-BF26-FE73319F01A8}" type="presParOf" srcId="{6DF91060-82F4-4F6F-93D2-977966EA6045}" destId="{0EAEBB75-B11C-4E4C-9DAB-08B357DEC1A3}" srcOrd="6" destOrd="0" presId="urn:microsoft.com/office/officeart/2009/layout/CircleArrowProcess"/>
    <dgm:cxn modelId="{5AC5DAE0-BDD9-4178-8E3A-74F89E06E0AB}" type="presParOf" srcId="{0EAEBB75-B11C-4E4C-9DAB-08B357DEC1A3}" destId="{8BA8D79E-8208-4D0D-A534-15920D157A74}" srcOrd="0" destOrd="0" presId="urn:microsoft.com/office/officeart/2009/layout/CircleArrowProcess"/>
    <dgm:cxn modelId="{45ADAF32-A056-4792-B8AD-BC1AD8235A59}" type="presParOf" srcId="{6DF91060-82F4-4F6F-93D2-977966EA6045}" destId="{0FE7F94C-3E80-4E54-9F8B-BB147B01749E}" srcOrd="7" destOrd="0" presId="urn:microsoft.com/office/officeart/2009/layout/CircleArrowProcess"/>
    <dgm:cxn modelId="{C6BB4511-4C7D-4F42-B697-A3049EA78D1F}" type="presParOf" srcId="{6DF91060-82F4-4F6F-93D2-977966EA6045}" destId="{CF817264-918C-4A5C-88C1-6F145822EBC6}" srcOrd="8" destOrd="0" presId="urn:microsoft.com/office/officeart/2009/layout/CircleArrowProcess"/>
    <dgm:cxn modelId="{A3426132-24E6-4565-A330-86E2B518AF55}" type="presParOf" srcId="{CF817264-918C-4A5C-88C1-6F145822EBC6}" destId="{A59FE399-80D6-43BF-B4EB-62CA72C24357}" srcOrd="0" destOrd="0" presId="urn:microsoft.com/office/officeart/2009/layout/CircleArrowProcess"/>
    <dgm:cxn modelId="{319D7745-E9E5-4A41-9B4B-30976DC7182C}" type="presParOf" srcId="{6DF91060-82F4-4F6F-93D2-977966EA6045}" destId="{18F50BD8-8245-4D5D-B2F3-3BBD27AE012C}" srcOrd="9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C230D8-9E88-4C0A-8138-945B634B0C39}">
      <dsp:nvSpPr>
        <dsp:cNvPr id="0" name=""/>
        <dsp:cNvSpPr/>
      </dsp:nvSpPr>
      <dsp:spPr>
        <a:xfrm rot="3206050">
          <a:off x="980916" y="4276718"/>
          <a:ext cx="2156333" cy="40341"/>
        </a:xfrm>
        <a:custGeom>
          <a:avLst/>
          <a:gdLst/>
          <a:ahLst/>
          <a:cxnLst/>
          <a:rect l="0" t="0" r="0" b="0"/>
          <a:pathLst>
            <a:path>
              <a:moveTo>
                <a:pt x="0" y="20170"/>
              </a:moveTo>
              <a:lnTo>
                <a:pt x="2156333" y="20170"/>
              </a:lnTo>
            </a:path>
          </a:pathLst>
        </a:custGeom>
        <a:noFill/>
        <a:ln w="1905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3">
          <a:schemeClr val="accent2"/>
        </a:lnRef>
        <a:fillRef idx="0">
          <a:schemeClr val="accent2"/>
        </a:fillRef>
        <a:effectRef idx="2">
          <a:schemeClr val="accent2"/>
        </a:effectRef>
        <a:fontRef idx="minor">
          <a:schemeClr val="tx1"/>
        </a:fontRef>
      </dsp:style>
    </dsp:sp>
    <dsp:sp modelId="{1B091D4C-23D6-4C4F-90D4-7CBBF9E3A1FD}">
      <dsp:nvSpPr>
        <dsp:cNvPr id="0" name=""/>
        <dsp:cNvSpPr/>
      </dsp:nvSpPr>
      <dsp:spPr>
        <a:xfrm rot="1971111">
          <a:off x="1383951" y="3771583"/>
          <a:ext cx="1954851" cy="40341"/>
        </a:xfrm>
        <a:custGeom>
          <a:avLst/>
          <a:gdLst/>
          <a:ahLst/>
          <a:cxnLst/>
          <a:rect l="0" t="0" r="0" b="0"/>
          <a:pathLst>
            <a:path>
              <a:moveTo>
                <a:pt x="0" y="20170"/>
              </a:moveTo>
              <a:lnTo>
                <a:pt x="1954851" y="20170"/>
              </a:lnTo>
            </a:path>
          </a:pathLst>
        </a:custGeom>
        <a:noFill/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dsp:style>
    </dsp:sp>
    <dsp:sp modelId="{07C329DD-12E7-4588-B86C-7EEDC47D4792}">
      <dsp:nvSpPr>
        <dsp:cNvPr id="0" name=""/>
        <dsp:cNvSpPr/>
      </dsp:nvSpPr>
      <dsp:spPr>
        <a:xfrm rot="661665">
          <a:off x="1521743" y="3217646"/>
          <a:ext cx="2006198" cy="40341"/>
        </a:xfrm>
        <a:custGeom>
          <a:avLst/>
          <a:gdLst/>
          <a:ahLst/>
          <a:cxnLst/>
          <a:rect l="0" t="0" r="0" b="0"/>
          <a:pathLst>
            <a:path>
              <a:moveTo>
                <a:pt x="0" y="20170"/>
              </a:moveTo>
              <a:lnTo>
                <a:pt x="2006198" y="20170"/>
              </a:lnTo>
            </a:path>
          </a:pathLst>
        </a:custGeom>
        <a:noFill/>
        <a:ln w="1270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2">
          <a:schemeClr val="accent6"/>
        </a:lnRef>
        <a:fillRef idx="0">
          <a:schemeClr val="accent6"/>
        </a:fillRef>
        <a:effectRef idx="1">
          <a:schemeClr val="accent6"/>
        </a:effectRef>
        <a:fontRef idx="minor">
          <a:schemeClr val="tx1"/>
        </a:fontRef>
      </dsp:style>
    </dsp:sp>
    <dsp:sp modelId="{A5B3B105-FABE-4A9F-97D2-B9A9FC4E0B69}">
      <dsp:nvSpPr>
        <dsp:cNvPr id="0" name=""/>
        <dsp:cNvSpPr/>
      </dsp:nvSpPr>
      <dsp:spPr>
        <a:xfrm rot="20940229">
          <a:off x="1521463" y="2644325"/>
          <a:ext cx="2048165" cy="40341"/>
        </a:xfrm>
        <a:custGeom>
          <a:avLst/>
          <a:gdLst/>
          <a:ahLst/>
          <a:cxnLst/>
          <a:rect l="0" t="0" r="0" b="0"/>
          <a:pathLst>
            <a:path>
              <a:moveTo>
                <a:pt x="0" y="20170"/>
              </a:moveTo>
              <a:lnTo>
                <a:pt x="2048165" y="20170"/>
              </a:lnTo>
            </a:path>
          </a:pathLst>
        </a:custGeom>
        <a:noFill/>
        <a:ln w="12700" cap="flat" cmpd="sng" algn="ctr">
          <a:solidFill>
            <a:schemeClr val="dk1"/>
          </a:solidFill>
          <a:prstDash val="solid"/>
          <a:miter lim="800000"/>
        </a:ln>
        <a:effectLst/>
      </dsp:spPr>
      <dsp:style>
        <a:lnRef idx="2">
          <a:schemeClr val="dk1"/>
        </a:lnRef>
        <a:fillRef idx="0">
          <a:schemeClr val="dk1"/>
        </a:fillRef>
        <a:effectRef idx="1">
          <a:schemeClr val="dk1"/>
        </a:effectRef>
        <a:fontRef idx="minor">
          <a:schemeClr val="tx1"/>
        </a:fontRef>
      </dsp:style>
    </dsp:sp>
    <dsp:sp modelId="{FE3347BC-8388-42FF-A22D-5105A45CB935}">
      <dsp:nvSpPr>
        <dsp:cNvPr id="0" name=""/>
        <dsp:cNvSpPr/>
      </dsp:nvSpPr>
      <dsp:spPr>
        <a:xfrm rot="19640708">
          <a:off x="1378751" y="2074766"/>
          <a:ext cx="2043655" cy="40341"/>
        </a:xfrm>
        <a:custGeom>
          <a:avLst/>
          <a:gdLst/>
          <a:ahLst/>
          <a:cxnLst/>
          <a:rect l="0" t="0" r="0" b="0"/>
          <a:pathLst>
            <a:path>
              <a:moveTo>
                <a:pt x="0" y="20170"/>
              </a:moveTo>
              <a:lnTo>
                <a:pt x="2043655" y="20170"/>
              </a:lnTo>
            </a:path>
          </a:pathLst>
        </a:custGeom>
        <a:noFill/>
        <a:ln w="1270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2">
          <a:schemeClr val="accent2"/>
        </a:lnRef>
        <a:fillRef idx="0">
          <a:schemeClr val="accent2"/>
        </a:fillRef>
        <a:effectRef idx="1">
          <a:schemeClr val="accent2"/>
        </a:effectRef>
        <a:fontRef idx="minor">
          <a:schemeClr val="tx1"/>
        </a:fontRef>
      </dsp:style>
    </dsp:sp>
    <dsp:sp modelId="{61A85FD2-5587-41B1-952E-B28B354209B6}">
      <dsp:nvSpPr>
        <dsp:cNvPr id="0" name=""/>
        <dsp:cNvSpPr/>
      </dsp:nvSpPr>
      <dsp:spPr>
        <a:xfrm rot="18393950">
          <a:off x="980916" y="1588439"/>
          <a:ext cx="2156333" cy="40341"/>
        </a:xfrm>
        <a:custGeom>
          <a:avLst/>
          <a:gdLst/>
          <a:ahLst/>
          <a:cxnLst/>
          <a:rect l="0" t="0" r="0" b="0"/>
          <a:pathLst>
            <a:path>
              <a:moveTo>
                <a:pt x="0" y="20170"/>
              </a:moveTo>
              <a:lnTo>
                <a:pt x="2156333" y="20170"/>
              </a:lnTo>
            </a:path>
          </a:pathLst>
        </a:custGeom>
        <a:noFill/>
        <a:ln w="12700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2">
          <a:schemeClr val="accent3"/>
        </a:lnRef>
        <a:fillRef idx="0">
          <a:schemeClr val="accent3"/>
        </a:fillRef>
        <a:effectRef idx="1">
          <a:schemeClr val="accent3"/>
        </a:effectRef>
        <a:fontRef idx="minor">
          <a:schemeClr val="tx1"/>
        </a:fontRef>
      </dsp:style>
    </dsp:sp>
    <dsp:sp modelId="{D33C2BB8-2F96-4477-A114-B66D349EF6EB}">
      <dsp:nvSpPr>
        <dsp:cNvPr id="0" name=""/>
        <dsp:cNvSpPr/>
      </dsp:nvSpPr>
      <dsp:spPr>
        <a:xfrm>
          <a:off x="382689" y="2212478"/>
          <a:ext cx="1366242" cy="1366242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000" b="-2000"/>
          </a:stretch>
        </a:blipFill>
        <a:ln w="76200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D032AD2-2C44-4255-9E56-6E8985194338}">
      <dsp:nvSpPr>
        <dsp:cNvPr id="0" name=""/>
        <dsp:cNvSpPr/>
      </dsp:nvSpPr>
      <dsp:spPr>
        <a:xfrm>
          <a:off x="2535704" y="3585"/>
          <a:ext cx="819745" cy="819745"/>
        </a:xfrm>
        <a:prstGeom prst="ellipse">
          <a:avLst/>
        </a:prstGeom>
        <a:solidFill>
          <a:srgbClr val="ED85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i="0" kern="1200" baseline="0" dirty="0">
              <a:latin typeface="SutonnyMJ" pitchFamily="2" charset="0"/>
              <a:cs typeface="SutonnyMJ" pitchFamily="2" charset="0"/>
            </a:rPr>
            <a:t>KvV</a:t>
          </a:r>
          <a:r>
            <a:rPr lang="en-US" sz="1400" b="0" i="0" kern="1200" baseline="0" dirty="0"/>
            <a:t> </a:t>
          </a:r>
          <a:endParaRPr lang="en-US" sz="1400" kern="1200" dirty="0"/>
        </a:p>
      </dsp:txBody>
      <dsp:txXfrm>
        <a:off x="2655753" y="123634"/>
        <a:ext cx="579647" cy="579647"/>
      </dsp:txXfrm>
    </dsp:sp>
    <dsp:sp modelId="{EE7CA1E4-CE5B-4CE7-A3F8-8FA4D0D3C691}">
      <dsp:nvSpPr>
        <dsp:cNvPr id="0" name=""/>
        <dsp:cNvSpPr/>
      </dsp:nvSpPr>
      <dsp:spPr>
        <a:xfrm>
          <a:off x="3196106" y="912551"/>
          <a:ext cx="819745" cy="819745"/>
        </a:xfrm>
        <a:prstGeom prst="ellipse">
          <a:avLst/>
        </a:prstGeom>
        <a:solidFill>
          <a:srgbClr val="C0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0" i="0" kern="1200" baseline="0" dirty="0" err="1">
              <a:solidFill>
                <a:schemeClr val="bg1"/>
              </a:solidFill>
              <a:latin typeface="SutonnyMJ" pitchFamily="2" charset="0"/>
              <a:cs typeface="SutonnyMJ" pitchFamily="2" charset="0"/>
            </a:rPr>
            <a:t>KvMR</a:t>
          </a:r>
          <a:r>
            <a:rPr lang="en-US" sz="1400" b="0" i="0" kern="1200" baseline="0" dirty="0">
              <a:solidFill>
                <a:schemeClr val="bg1"/>
              </a:solidFill>
            </a:rPr>
            <a:t> </a:t>
          </a:r>
          <a:endParaRPr lang="en-US" sz="1400" kern="1200" dirty="0">
            <a:solidFill>
              <a:schemeClr val="bg1"/>
            </a:solidFill>
          </a:endParaRPr>
        </a:p>
      </dsp:txBody>
      <dsp:txXfrm>
        <a:off x="3316155" y="1032600"/>
        <a:ext cx="579647" cy="579647"/>
      </dsp:txXfrm>
    </dsp:sp>
    <dsp:sp modelId="{7C82AC7D-051B-4D02-855F-F90EA0459E20}">
      <dsp:nvSpPr>
        <dsp:cNvPr id="0" name=""/>
        <dsp:cNvSpPr/>
      </dsp:nvSpPr>
      <dsp:spPr>
        <a:xfrm>
          <a:off x="3543301" y="1981105"/>
          <a:ext cx="819745" cy="819745"/>
        </a:xfrm>
        <a:prstGeom prst="ellipse">
          <a:avLst/>
        </a:prstGeom>
        <a:solidFill>
          <a:schemeClr val="accent2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0" i="0" kern="1200" baseline="0" dirty="0" err="1">
              <a:latin typeface="SutonnyMJ" pitchFamily="2" charset="0"/>
              <a:cs typeface="SutonnyMJ" pitchFamily="2" charset="0"/>
            </a:rPr>
            <a:t>Kvco</a:t>
          </a:r>
          <a:endParaRPr lang="en-US" sz="2000" kern="1200" dirty="0">
            <a:latin typeface="SutonnyMJ" pitchFamily="2" charset="0"/>
            <a:cs typeface="SutonnyMJ" pitchFamily="2" charset="0"/>
          </a:endParaRPr>
        </a:p>
      </dsp:txBody>
      <dsp:txXfrm>
        <a:off x="3663350" y="2101154"/>
        <a:ext cx="579647" cy="579647"/>
      </dsp:txXfrm>
    </dsp:sp>
    <dsp:sp modelId="{BD32F04F-6622-4BF5-8DF9-E2CB24DF6DBA}">
      <dsp:nvSpPr>
        <dsp:cNvPr id="0" name=""/>
        <dsp:cNvSpPr/>
      </dsp:nvSpPr>
      <dsp:spPr>
        <a:xfrm>
          <a:off x="3500899" y="3079503"/>
          <a:ext cx="887587" cy="870036"/>
        </a:xfrm>
        <a:prstGeom prst="ellipse">
          <a:avLst/>
        </a:prstGeom>
        <a:solidFill>
          <a:schemeClr val="accent4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0" i="0" kern="1200" baseline="0" dirty="0" err="1">
              <a:latin typeface="SutonnyMJ" pitchFamily="2" charset="0"/>
              <a:cs typeface="SutonnyMJ" pitchFamily="2" charset="0"/>
            </a:rPr>
            <a:t>ivevi</a:t>
          </a:r>
          <a:endParaRPr lang="en-US" sz="2400" kern="1200" dirty="0">
            <a:latin typeface="SutonnyMJ" pitchFamily="2" charset="0"/>
            <a:cs typeface="SutonnyMJ" pitchFamily="2" charset="0"/>
          </a:endParaRPr>
        </a:p>
      </dsp:txBody>
      <dsp:txXfrm>
        <a:off x="3630883" y="3206917"/>
        <a:ext cx="627619" cy="615208"/>
      </dsp:txXfrm>
    </dsp:sp>
    <dsp:sp modelId="{4804C595-CD71-42CD-A5CC-F38C55BA8D92}">
      <dsp:nvSpPr>
        <dsp:cNvPr id="0" name=""/>
        <dsp:cNvSpPr/>
      </dsp:nvSpPr>
      <dsp:spPr>
        <a:xfrm>
          <a:off x="3100360" y="4113484"/>
          <a:ext cx="972939" cy="939182"/>
        </a:xfrm>
        <a:prstGeom prst="ellipse">
          <a:avLst/>
        </a:prstGeom>
        <a:solidFill>
          <a:schemeClr val="accent3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0" i="0" kern="1200" baseline="0" dirty="0" err="1">
              <a:latin typeface="SutonnyMJ" pitchFamily="2" charset="0"/>
              <a:cs typeface="SutonnyMJ" pitchFamily="2" charset="0"/>
            </a:rPr>
            <a:t>cøvw÷K</a:t>
          </a:r>
          <a:endParaRPr lang="en-US" sz="2000" kern="1200" dirty="0">
            <a:latin typeface="SutonnyMJ" pitchFamily="2" charset="0"/>
            <a:cs typeface="SutonnyMJ" pitchFamily="2" charset="0"/>
          </a:endParaRPr>
        </a:p>
      </dsp:txBody>
      <dsp:txXfrm>
        <a:off x="3242844" y="4251024"/>
        <a:ext cx="687971" cy="664102"/>
      </dsp:txXfrm>
    </dsp:sp>
    <dsp:sp modelId="{E2DAA4A8-2DC8-40D2-B107-D78BDE7DE8AF}">
      <dsp:nvSpPr>
        <dsp:cNvPr id="0" name=""/>
        <dsp:cNvSpPr/>
      </dsp:nvSpPr>
      <dsp:spPr>
        <a:xfrm>
          <a:off x="2535704" y="5082169"/>
          <a:ext cx="819745" cy="819745"/>
        </a:xfrm>
        <a:prstGeom prst="ellipse">
          <a:avLst/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0" i="0" kern="1200" baseline="0" dirty="0" err="1">
              <a:latin typeface="SutonnyMJ" pitchFamily="2" charset="0"/>
              <a:cs typeface="SutonnyMJ" pitchFamily="2" charset="0"/>
            </a:rPr>
            <a:t>Ab¨vb</a:t>
          </a:r>
          <a:r>
            <a:rPr lang="en-US" sz="2000" b="0" i="0" kern="1200" baseline="0" dirty="0">
              <a:latin typeface="SutonnyMJ" pitchFamily="2" charset="0"/>
              <a:cs typeface="SutonnyMJ" pitchFamily="2" charset="0"/>
            </a:rPr>
            <a:t>¨</a:t>
          </a:r>
          <a:endParaRPr lang="en-US" sz="2000" kern="1200" dirty="0">
            <a:latin typeface="SutonnyMJ" pitchFamily="2" charset="0"/>
            <a:cs typeface="SutonnyMJ" pitchFamily="2" charset="0"/>
          </a:endParaRPr>
        </a:p>
      </dsp:txBody>
      <dsp:txXfrm>
        <a:off x="2655753" y="5202218"/>
        <a:ext cx="579647" cy="57964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812161-6ED1-4BC8-B654-1E4A3D2195BA}">
      <dsp:nvSpPr>
        <dsp:cNvPr id="0" name=""/>
        <dsp:cNvSpPr/>
      </dsp:nvSpPr>
      <dsp:spPr>
        <a:xfrm rot="10800000">
          <a:off x="861240" y="108713"/>
          <a:ext cx="2533650" cy="645653"/>
        </a:xfrm>
        <a:prstGeom prst="homePlat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84715" tIns="121920" rIns="227584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b="0" kern="1200" dirty="0" err="1">
              <a:latin typeface="SutonnyMJ" pitchFamily="2" charset="0"/>
              <a:cs typeface="SutonnyMJ" pitchFamily="2" charset="0"/>
            </a:rPr>
            <a:t>M¨v‡mvwjb</a:t>
          </a:r>
          <a:endParaRPr lang="en-US" sz="3200" kern="1200" dirty="0">
            <a:latin typeface="SutonnyMJ" pitchFamily="2" charset="0"/>
            <a:cs typeface="SutonnyMJ" pitchFamily="2" charset="0"/>
          </a:endParaRPr>
        </a:p>
      </dsp:txBody>
      <dsp:txXfrm rot="10800000">
        <a:off x="1022653" y="108713"/>
        <a:ext cx="2372237" cy="645653"/>
      </dsp:txXfrm>
    </dsp:sp>
    <dsp:sp modelId="{D6F91FC0-211A-4B16-995B-0E91D0FB2669}">
      <dsp:nvSpPr>
        <dsp:cNvPr id="0" name=""/>
        <dsp:cNvSpPr/>
      </dsp:nvSpPr>
      <dsp:spPr>
        <a:xfrm>
          <a:off x="415109" y="1518"/>
          <a:ext cx="892261" cy="860042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/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DFC123F5-084F-4C0E-BA65-25254DB71433}">
      <dsp:nvSpPr>
        <dsp:cNvPr id="0" name=""/>
        <dsp:cNvSpPr/>
      </dsp:nvSpPr>
      <dsp:spPr>
        <a:xfrm rot="10800000">
          <a:off x="799588" y="1054293"/>
          <a:ext cx="2533650" cy="645653"/>
        </a:xfrm>
        <a:prstGeom prst="homePlate">
          <a:avLst/>
        </a:prstGeom>
        <a:gradFill rotWithShape="0">
          <a:gsLst>
            <a:gs pos="0">
              <a:schemeClr val="accent5">
                <a:hueOff val="-1351709"/>
                <a:satOff val="-3484"/>
                <a:lumOff val="-235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1351709"/>
                <a:satOff val="-3484"/>
                <a:lumOff val="-235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1351709"/>
                <a:satOff val="-3484"/>
                <a:lumOff val="-235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84715" tIns="121920" rIns="227584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 dirty="0">
              <a:latin typeface="SutonnyMJ" pitchFamily="2" charset="0"/>
              <a:cs typeface="SutonnyMJ" pitchFamily="2" charset="0"/>
            </a:rPr>
            <a:t>‰</a:t>
          </a:r>
          <a:r>
            <a:rPr lang="en-US" sz="3200" kern="1200" dirty="0" err="1">
              <a:latin typeface="SutonnyMJ" pitchFamily="2" charset="0"/>
              <a:cs typeface="SutonnyMJ" pitchFamily="2" charset="0"/>
            </a:rPr>
            <a:t>Zj</a:t>
          </a:r>
          <a:endParaRPr lang="en-US" sz="3200" kern="1200" dirty="0">
            <a:latin typeface="SutonnyMJ" pitchFamily="2" charset="0"/>
            <a:cs typeface="SutonnyMJ" pitchFamily="2" charset="0"/>
          </a:endParaRPr>
        </a:p>
      </dsp:txBody>
      <dsp:txXfrm rot="10800000">
        <a:off x="961001" y="1054293"/>
        <a:ext cx="2372237" cy="645653"/>
      </dsp:txXfrm>
    </dsp:sp>
    <dsp:sp modelId="{B5F5F5EC-7D53-4C3D-8BBA-4F42BE1E485F}">
      <dsp:nvSpPr>
        <dsp:cNvPr id="0" name=""/>
        <dsp:cNvSpPr/>
      </dsp:nvSpPr>
      <dsp:spPr>
        <a:xfrm>
          <a:off x="476761" y="1054293"/>
          <a:ext cx="645653" cy="645653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5000" r="-15000"/>
          </a:stretch>
        </a:blipFill>
        <a:ln>
          <a:noFill/>
        </a:ln>
        <a:effectLst/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3A836992-6CAE-49B0-8D9B-B85C4B49F233}">
      <dsp:nvSpPr>
        <dsp:cNvPr id="0" name=""/>
        <dsp:cNvSpPr/>
      </dsp:nvSpPr>
      <dsp:spPr>
        <a:xfrm rot="10800000">
          <a:off x="799588" y="1892679"/>
          <a:ext cx="2533650" cy="645653"/>
        </a:xfrm>
        <a:prstGeom prst="homePlate">
          <a:avLst/>
        </a:prstGeom>
        <a:gradFill rotWithShape="0">
          <a:gsLst>
            <a:gs pos="0">
              <a:schemeClr val="accent5">
                <a:hueOff val="-2703417"/>
                <a:satOff val="-6968"/>
                <a:lumOff val="-4706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2703417"/>
                <a:satOff val="-6968"/>
                <a:lumOff val="-4706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2703417"/>
                <a:satOff val="-6968"/>
                <a:lumOff val="-4706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84715" tIns="106680" rIns="199136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 err="1">
              <a:latin typeface="SutonnyMJ" pitchFamily="2" charset="0"/>
              <a:cs typeface="SutonnyMJ" pitchFamily="2" charset="0"/>
            </a:rPr>
            <a:t>MÖxR</a:t>
          </a:r>
          <a:r>
            <a:rPr lang="en-US" sz="2800" b="1" kern="1200" dirty="0">
              <a:latin typeface="SutonnyMJ" pitchFamily="2" charset="0"/>
              <a:cs typeface="SutonnyMJ" pitchFamily="2" charset="0"/>
            </a:rPr>
            <a:t> </a:t>
          </a:r>
        </a:p>
      </dsp:txBody>
      <dsp:txXfrm rot="10800000">
        <a:off x="961001" y="1892679"/>
        <a:ext cx="2372237" cy="645653"/>
      </dsp:txXfrm>
    </dsp:sp>
    <dsp:sp modelId="{555DFFAB-75F6-4C14-981F-0A8FF83CFECE}">
      <dsp:nvSpPr>
        <dsp:cNvPr id="0" name=""/>
        <dsp:cNvSpPr/>
      </dsp:nvSpPr>
      <dsp:spPr>
        <a:xfrm>
          <a:off x="476761" y="1892679"/>
          <a:ext cx="645653" cy="645653"/>
        </a:xfrm>
        <a:prstGeom prst="ellipse">
          <a:avLst/>
        </a:prstGeom>
        <a:gradFill rotWithShape="0">
          <a:gsLst>
            <a:gs pos="0">
              <a:schemeClr val="accent5">
                <a:tint val="50000"/>
                <a:hueOff val="-2691856"/>
                <a:satOff val="-9179"/>
                <a:lumOff val="-152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tint val="50000"/>
                <a:hueOff val="-2691856"/>
                <a:satOff val="-9179"/>
                <a:lumOff val="-152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tint val="50000"/>
                <a:hueOff val="-2691856"/>
                <a:satOff val="-9179"/>
                <a:lumOff val="-152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368F71CD-6996-45E7-9221-7297B22A9A94}">
      <dsp:nvSpPr>
        <dsp:cNvPr id="0" name=""/>
        <dsp:cNvSpPr/>
      </dsp:nvSpPr>
      <dsp:spPr>
        <a:xfrm rot="10800000">
          <a:off x="799588" y="2731065"/>
          <a:ext cx="2533650" cy="645653"/>
        </a:xfrm>
        <a:prstGeom prst="homePlate">
          <a:avLst/>
        </a:prstGeom>
        <a:gradFill rotWithShape="0">
          <a:gsLst>
            <a:gs pos="0">
              <a:schemeClr val="accent5">
                <a:hueOff val="-4055126"/>
                <a:satOff val="-10451"/>
                <a:lumOff val="-705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4055126"/>
                <a:satOff val="-10451"/>
                <a:lumOff val="-705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4055126"/>
                <a:satOff val="-10451"/>
                <a:lumOff val="-705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84715" tIns="106680" rIns="199136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 err="1">
              <a:solidFill>
                <a:schemeClr val="tx1"/>
              </a:solidFill>
              <a:latin typeface="SutonnyMJ" pitchFamily="2" charset="0"/>
              <a:cs typeface="SutonnyMJ" pitchFamily="2" charset="0"/>
            </a:rPr>
            <a:t>Zviwcb</a:t>
          </a:r>
          <a:endParaRPr lang="en-US" sz="2800" kern="1200" dirty="0">
            <a:solidFill>
              <a:schemeClr val="tx1"/>
            </a:solidFill>
            <a:latin typeface="SutonnyMJ" pitchFamily="2" charset="0"/>
            <a:cs typeface="SutonnyMJ" pitchFamily="2" charset="0"/>
          </a:endParaRPr>
        </a:p>
      </dsp:txBody>
      <dsp:txXfrm rot="10800000">
        <a:off x="961001" y="2731065"/>
        <a:ext cx="2372237" cy="645653"/>
      </dsp:txXfrm>
    </dsp:sp>
    <dsp:sp modelId="{6C40FA67-E42C-4CBD-939C-1D11114CAFA5}">
      <dsp:nvSpPr>
        <dsp:cNvPr id="0" name=""/>
        <dsp:cNvSpPr/>
      </dsp:nvSpPr>
      <dsp:spPr>
        <a:xfrm>
          <a:off x="476761" y="2731065"/>
          <a:ext cx="645653" cy="645653"/>
        </a:xfrm>
        <a:prstGeom prst="ellipse">
          <a:avLst/>
        </a:prstGeom>
        <a:gradFill rotWithShape="0">
          <a:gsLst>
            <a:gs pos="0">
              <a:schemeClr val="accent5">
                <a:tint val="50000"/>
                <a:hueOff val="-4037785"/>
                <a:satOff val="-13768"/>
                <a:lumOff val="-229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tint val="50000"/>
                <a:hueOff val="-4037785"/>
                <a:satOff val="-13768"/>
                <a:lumOff val="-229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tint val="50000"/>
                <a:hueOff val="-4037785"/>
                <a:satOff val="-13768"/>
                <a:lumOff val="-229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E4F21DFF-75F1-4813-815D-9E69FEB228DC}">
      <dsp:nvSpPr>
        <dsp:cNvPr id="0" name=""/>
        <dsp:cNvSpPr/>
      </dsp:nvSpPr>
      <dsp:spPr>
        <a:xfrm rot="10800000">
          <a:off x="799588" y="3569451"/>
          <a:ext cx="2533650" cy="645653"/>
        </a:xfrm>
        <a:prstGeom prst="homePlate">
          <a:avLst/>
        </a:prstGeom>
        <a:gradFill rotWithShape="0">
          <a:gsLst>
            <a:gs pos="0">
              <a:schemeClr val="accent5">
                <a:hueOff val="-5406834"/>
                <a:satOff val="-13935"/>
                <a:lumOff val="-941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5406834"/>
                <a:satOff val="-13935"/>
                <a:lumOff val="-941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5406834"/>
                <a:satOff val="-13935"/>
                <a:lumOff val="-941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84715" tIns="106680" rIns="199136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>
              <a:solidFill>
                <a:schemeClr val="tx1"/>
              </a:solidFill>
              <a:latin typeface="SutonnyMJ" pitchFamily="2" charset="0"/>
              <a:cs typeface="SutonnyMJ" pitchFamily="2" charset="0"/>
            </a:rPr>
            <a:t>‡</a:t>
          </a:r>
          <a:r>
            <a:rPr lang="en-US" sz="2800" kern="1200" dirty="0" err="1">
              <a:solidFill>
                <a:schemeClr val="tx1"/>
              </a:solidFill>
              <a:latin typeface="SutonnyMJ" pitchFamily="2" charset="0"/>
              <a:cs typeface="SutonnyMJ" pitchFamily="2" charset="0"/>
            </a:rPr>
            <a:t>cB›U</a:t>
          </a:r>
          <a:endParaRPr lang="en-US" sz="2800" kern="1200" dirty="0">
            <a:solidFill>
              <a:schemeClr val="tx1"/>
            </a:solidFill>
            <a:latin typeface="SutonnyMJ" pitchFamily="2" charset="0"/>
            <a:cs typeface="SutonnyMJ" pitchFamily="2" charset="0"/>
          </a:endParaRPr>
        </a:p>
      </dsp:txBody>
      <dsp:txXfrm rot="10800000">
        <a:off x="961001" y="3569451"/>
        <a:ext cx="2372237" cy="645653"/>
      </dsp:txXfrm>
    </dsp:sp>
    <dsp:sp modelId="{9E8CDFE6-BA5C-46AC-8C39-2719DDD3775E}">
      <dsp:nvSpPr>
        <dsp:cNvPr id="0" name=""/>
        <dsp:cNvSpPr/>
      </dsp:nvSpPr>
      <dsp:spPr>
        <a:xfrm>
          <a:off x="476761" y="3569451"/>
          <a:ext cx="645653" cy="645653"/>
        </a:xfrm>
        <a:prstGeom prst="ellipse">
          <a:avLst/>
        </a:prstGeom>
        <a:gradFill rotWithShape="0">
          <a:gsLst>
            <a:gs pos="0">
              <a:schemeClr val="accent5">
                <a:tint val="50000"/>
                <a:hueOff val="-5383712"/>
                <a:satOff val="-18358"/>
                <a:lumOff val="-305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tint val="50000"/>
                <a:hueOff val="-5383712"/>
                <a:satOff val="-18358"/>
                <a:lumOff val="-305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tint val="50000"/>
                <a:hueOff val="-5383712"/>
                <a:satOff val="-18358"/>
                <a:lumOff val="-305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F48BC9A6-4CF1-44FE-AA5F-4313FA297941}">
      <dsp:nvSpPr>
        <dsp:cNvPr id="0" name=""/>
        <dsp:cNvSpPr/>
      </dsp:nvSpPr>
      <dsp:spPr>
        <a:xfrm rot="10800000">
          <a:off x="799588" y="4407837"/>
          <a:ext cx="2533650" cy="645653"/>
        </a:xfrm>
        <a:prstGeom prst="homePlate">
          <a:avLst/>
        </a:prstGeom>
        <a:gradFill rotWithShape="0">
          <a:gsLst>
            <a:gs pos="0">
              <a:schemeClr val="accent5">
                <a:hueOff val="-6758543"/>
                <a:satOff val="-17419"/>
                <a:lumOff val="-1176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6758543"/>
                <a:satOff val="-17419"/>
                <a:lumOff val="-1176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6758543"/>
                <a:satOff val="-17419"/>
                <a:lumOff val="-1176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84715" tIns="121920" rIns="227584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b="0" kern="1200" dirty="0" err="1">
              <a:solidFill>
                <a:schemeClr val="tx1"/>
              </a:solidFill>
              <a:latin typeface="SutonnyMJ" pitchFamily="2" charset="0"/>
              <a:cs typeface="SutonnyMJ" pitchFamily="2" charset="0"/>
            </a:rPr>
            <a:t>Ab¨vb</a:t>
          </a:r>
          <a:r>
            <a:rPr lang="en-US" sz="3200" kern="1200" dirty="0">
              <a:solidFill>
                <a:schemeClr val="tx1"/>
              </a:solidFill>
              <a:latin typeface="SutonnyMJ" pitchFamily="2" charset="0"/>
              <a:cs typeface="SutonnyMJ" pitchFamily="2" charset="0"/>
            </a:rPr>
            <a:t>¨</a:t>
          </a:r>
        </a:p>
      </dsp:txBody>
      <dsp:txXfrm rot="10800000">
        <a:off x="961001" y="4407837"/>
        <a:ext cx="2372237" cy="645653"/>
      </dsp:txXfrm>
    </dsp:sp>
    <dsp:sp modelId="{8BC8A88F-D09A-4CC2-96A1-CFDAC1D7F75A}">
      <dsp:nvSpPr>
        <dsp:cNvPr id="0" name=""/>
        <dsp:cNvSpPr/>
      </dsp:nvSpPr>
      <dsp:spPr>
        <a:xfrm>
          <a:off x="476761" y="4407837"/>
          <a:ext cx="645653" cy="645653"/>
        </a:xfrm>
        <a:prstGeom prst="ellipse">
          <a:avLst/>
        </a:prstGeom>
        <a:gradFill rotWithShape="0">
          <a:gsLst>
            <a:gs pos="0">
              <a:schemeClr val="accent5">
                <a:tint val="50000"/>
                <a:hueOff val="-6729641"/>
                <a:satOff val="-22947"/>
                <a:lumOff val="-382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tint val="50000"/>
                <a:hueOff val="-6729641"/>
                <a:satOff val="-22947"/>
                <a:lumOff val="-382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tint val="50000"/>
                <a:hueOff val="-6729641"/>
                <a:satOff val="-22947"/>
                <a:lumOff val="-382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B1E39D9-C0B2-4DC2-8D92-52298DD64414}">
      <dsp:nvSpPr>
        <dsp:cNvPr id="0" name=""/>
        <dsp:cNvSpPr/>
      </dsp:nvSpPr>
      <dsp:spPr>
        <a:xfrm>
          <a:off x="1920240" y="2339340"/>
          <a:ext cx="2346960" cy="2346960"/>
        </a:xfrm>
        <a:prstGeom prst="gear9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7310" tIns="67310" rIns="67310" bIns="67310" numCol="1" spcCol="1270" anchor="ctr" anchorCtr="0">
          <a:noAutofit/>
        </a:bodyPr>
        <a:lstStyle/>
        <a:p>
          <a:pPr marL="0" lvl="0" indent="0" algn="ctr" defTabSz="2355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5300" b="1" kern="1200">
              <a:latin typeface="SutonnyMJ" pitchFamily="2" charset="0"/>
              <a:cs typeface="SutonnyMJ" pitchFamily="2" charset="0"/>
            </a:rPr>
            <a:t>wg‡_b </a:t>
          </a:r>
          <a:endParaRPr lang="en-US" sz="5300" b="1" kern="1200" dirty="0">
            <a:latin typeface="SutonnyMJ" pitchFamily="2" charset="0"/>
            <a:cs typeface="SutonnyMJ" pitchFamily="2" charset="0"/>
          </a:endParaRPr>
        </a:p>
      </dsp:txBody>
      <dsp:txXfrm>
        <a:off x="2392083" y="2889104"/>
        <a:ext cx="1403274" cy="1206386"/>
      </dsp:txXfrm>
    </dsp:sp>
    <dsp:sp modelId="{D308F05D-12BD-4526-B68C-7346E87ECD58}">
      <dsp:nvSpPr>
        <dsp:cNvPr id="0" name=""/>
        <dsp:cNvSpPr/>
      </dsp:nvSpPr>
      <dsp:spPr>
        <a:xfrm>
          <a:off x="554735" y="1784604"/>
          <a:ext cx="1706880" cy="1706880"/>
        </a:xfrm>
        <a:prstGeom prst="gear6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>
              <a:solidFill>
                <a:schemeClr val="tx1"/>
              </a:solidFill>
              <a:latin typeface="SutonnyMJ" pitchFamily="2" charset="0"/>
              <a:cs typeface="SutonnyMJ" pitchFamily="2" charset="0"/>
            </a:rPr>
            <a:t>†</a:t>
          </a:r>
          <a:r>
            <a:rPr lang="en-US" sz="2400" b="1" kern="1200" dirty="0" err="1">
              <a:solidFill>
                <a:schemeClr val="tx1"/>
              </a:solidFill>
              <a:latin typeface="SutonnyMJ" pitchFamily="2" charset="0"/>
              <a:cs typeface="SutonnyMJ" pitchFamily="2" charset="0"/>
            </a:rPr>
            <a:t>cÖv‡cb</a:t>
          </a:r>
          <a:endParaRPr lang="en-US" sz="2400" b="1" kern="1200" dirty="0">
            <a:solidFill>
              <a:schemeClr val="tx1"/>
            </a:solidFill>
            <a:latin typeface="SutonnyMJ" pitchFamily="2" charset="0"/>
            <a:cs typeface="SutonnyMJ" pitchFamily="2" charset="0"/>
          </a:endParaRPr>
        </a:p>
      </dsp:txBody>
      <dsp:txXfrm>
        <a:off x="984447" y="2216913"/>
        <a:ext cx="847456" cy="842262"/>
      </dsp:txXfrm>
    </dsp:sp>
    <dsp:sp modelId="{CDBCE3F2-30D2-4018-9518-5D3A46D425DE}">
      <dsp:nvSpPr>
        <dsp:cNvPr id="0" name=""/>
        <dsp:cNvSpPr/>
      </dsp:nvSpPr>
      <dsp:spPr>
        <a:xfrm rot="20700000">
          <a:off x="1510762" y="607030"/>
          <a:ext cx="1672394" cy="1672394"/>
        </a:xfrm>
        <a:prstGeom prst="gear6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b="1" kern="1200" dirty="0" err="1">
              <a:latin typeface="SutonnyMJ" pitchFamily="2" charset="0"/>
              <a:cs typeface="SutonnyMJ" pitchFamily="2" charset="0"/>
            </a:rPr>
            <a:t>B‡_b</a:t>
          </a:r>
          <a:endParaRPr lang="en-US" sz="3200" b="1" kern="1200" dirty="0">
            <a:latin typeface="SutonnyMJ" pitchFamily="2" charset="0"/>
            <a:cs typeface="SutonnyMJ" pitchFamily="2" charset="0"/>
          </a:endParaRPr>
        </a:p>
      </dsp:txBody>
      <dsp:txXfrm rot="-20700000">
        <a:off x="1877568" y="973836"/>
        <a:ext cx="938784" cy="938784"/>
      </dsp:txXfrm>
    </dsp:sp>
    <dsp:sp modelId="{E725FB6A-0F7E-404E-91EE-F75C7D24C375}">
      <dsp:nvSpPr>
        <dsp:cNvPr id="0" name=""/>
        <dsp:cNvSpPr/>
      </dsp:nvSpPr>
      <dsp:spPr>
        <a:xfrm>
          <a:off x="1740573" y="1984733"/>
          <a:ext cx="3004108" cy="3004108"/>
        </a:xfrm>
        <a:prstGeom prst="circularArrow">
          <a:avLst>
            <a:gd name="adj1" fmla="val 4688"/>
            <a:gd name="adj2" fmla="val 299029"/>
            <a:gd name="adj3" fmla="val 2517941"/>
            <a:gd name="adj4" fmla="val 15857457"/>
            <a:gd name="adj5" fmla="val 5469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584DC10B-4CB1-414A-8976-8A2DC8878F56}">
      <dsp:nvSpPr>
        <dsp:cNvPr id="0" name=""/>
        <dsp:cNvSpPr/>
      </dsp:nvSpPr>
      <dsp:spPr>
        <a:xfrm>
          <a:off x="252450" y="1406623"/>
          <a:ext cx="2182672" cy="2182672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6C31A5A7-074D-4045-8212-286C853873AC}">
      <dsp:nvSpPr>
        <dsp:cNvPr id="0" name=""/>
        <dsp:cNvSpPr/>
      </dsp:nvSpPr>
      <dsp:spPr>
        <a:xfrm>
          <a:off x="1123921" y="240400"/>
          <a:ext cx="2353360" cy="2353360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250D0EB-4740-4C00-96A2-540662449CDB}">
      <dsp:nvSpPr>
        <dsp:cNvPr id="0" name=""/>
        <dsp:cNvSpPr/>
      </dsp:nvSpPr>
      <dsp:spPr>
        <a:xfrm>
          <a:off x="1681202" y="0"/>
          <a:ext cx="1794023" cy="1794113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8BB87488-7AD8-41F7-B235-EDF83856C467}">
      <dsp:nvSpPr>
        <dsp:cNvPr id="0" name=""/>
        <dsp:cNvSpPr/>
      </dsp:nvSpPr>
      <dsp:spPr>
        <a:xfrm>
          <a:off x="2077294" y="649772"/>
          <a:ext cx="1001166" cy="5003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>
              <a:latin typeface="SutonnyMJ" pitchFamily="2" charset="0"/>
              <a:cs typeface="SutonnyMJ" pitchFamily="2" charset="0"/>
            </a:rPr>
            <a:t>‡</a:t>
          </a:r>
          <a:r>
            <a:rPr lang="en-US" sz="2000" b="1" kern="1200" dirty="0" err="1">
              <a:latin typeface="SutonnyMJ" pitchFamily="2" charset="0"/>
              <a:cs typeface="SutonnyMJ" pitchFamily="2" charset="0"/>
            </a:rPr>
            <a:t>gM‡bwmqvg</a:t>
          </a:r>
          <a:r>
            <a:rPr lang="en-US" sz="2000" b="1" kern="1200" dirty="0">
              <a:latin typeface="SutonnyMJ" pitchFamily="2" charset="0"/>
              <a:cs typeface="SutonnyMJ" pitchFamily="2" charset="0"/>
            </a:rPr>
            <a:t> </a:t>
          </a:r>
        </a:p>
      </dsp:txBody>
      <dsp:txXfrm>
        <a:off x="2077294" y="649772"/>
        <a:ext cx="1001166" cy="500359"/>
      </dsp:txXfrm>
    </dsp:sp>
    <dsp:sp modelId="{385E0ABC-AC92-46D9-B443-F531322F8C2F}">
      <dsp:nvSpPr>
        <dsp:cNvPr id="0" name=""/>
        <dsp:cNvSpPr/>
      </dsp:nvSpPr>
      <dsp:spPr>
        <a:xfrm>
          <a:off x="1182806" y="1030833"/>
          <a:ext cx="1794023" cy="1794113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ADA63348-2D74-4326-82AC-F20320C97309}">
      <dsp:nvSpPr>
        <dsp:cNvPr id="0" name=""/>
        <dsp:cNvSpPr/>
      </dsp:nvSpPr>
      <dsp:spPr>
        <a:xfrm>
          <a:off x="1576878" y="1682922"/>
          <a:ext cx="1001166" cy="5003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>
              <a:latin typeface="SutonnyMJ" pitchFamily="2" charset="0"/>
              <a:cs typeface="SutonnyMJ" pitchFamily="2" charset="0"/>
            </a:rPr>
            <a:t>‡</a:t>
          </a:r>
          <a:r>
            <a:rPr lang="en-US" sz="2400" b="1" kern="1200" dirty="0" err="1">
              <a:latin typeface="SutonnyMJ" pitchFamily="2" charset="0"/>
              <a:cs typeface="SutonnyMJ" pitchFamily="2" charset="0"/>
            </a:rPr>
            <a:t>mvwWqvg</a:t>
          </a:r>
          <a:endParaRPr lang="en-US" sz="2400" b="1" kern="1200" dirty="0">
            <a:latin typeface="SutonnyMJ" pitchFamily="2" charset="0"/>
            <a:cs typeface="SutonnyMJ" pitchFamily="2" charset="0"/>
          </a:endParaRPr>
        </a:p>
      </dsp:txBody>
      <dsp:txXfrm>
        <a:off x="1576878" y="1682922"/>
        <a:ext cx="1001166" cy="500359"/>
      </dsp:txXfrm>
    </dsp:sp>
    <dsp:sp modelId="{9B045429-F4F2-4A7C-951C-E76F87FCDFB6}">
      <dsp:nvSpPr>
        <dsp:cNvPr id="0" name=""/>
        <dsp:cNvSpPr/>
      </dsp:nvSpPr>
      <dsp:spPr>
        <a:xfrm>
          <a:off x="1681202" y="2066300"/>
          <a:ext cx="1794023" cy="1794113"/>
        </a:xfrm>
        <a:prstGeom prst="circularArrow">
          <a:avLst>
            <a:gd name="adj1" fmla="val 10980"/>
            <a:gd name="adj2" fmla="val 1142322"/>
            <a:gd name="adj3" fmla="val 4500000"/>
            <a:gd name="adj4" fmla="val 13500000"/>
            <a:gd name="adj5" fmla="val 125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4DD93CE4-B0A3-495A-A7FA-04B9AE0773C8}">
      <dsp:nvSpPr>
        <dsp:cNvPr id="0" name=""/>
        <dsp:cNvSpPr/>
      </dsp:nvSpPr>
      <dsp:spPr>
        <a:xfrm>
          <a:off x="1948018" y="2715493"/>
          <a:ext cx="1259718" cy="5003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 err="1">
              <a:latin typeface="SutonnyMJ" pitchFamily="2" charset="0"/>
              <a:cs typeface="SutonnyMJ" pitchFamily="2" charset="0"/>
            </a:rPr>
            <a:t>cUvwmqvg</a:t>
          </a:r>
          <a:endParaRPr lang="en-US" sz="2000" b="1" kern="1200" dirty="0">
            <a:latin typeface="SutonnyMJ" pitchFamily="2" charset="0"/>
            <a:cs typeface="SutonnyMJ" pitchFamily="2" charset="0"/>
          </a:endParaRPr>
        </a:p>
      </dsp:txBody>
      <dsp:txXfrm>
        <a:off x="1948018" y="2715493"/>
        <a:ext cx="1259718" cy="500359"/>
      </dsp:txXfrm>
    </dsp:sp>
    <dsp:sp modelId="{8BA8D79E-8208-4D0D-A534-15920D157A74}">
      <dsp:nvSpPr>
        <dsp:cNvPr id="0" name=""/>
        <dsp:cNvSpPr/>
      </dsp:nvSpPr>
      <dsp:spPr>
        <a:xfrm>
          <a:off x="1182806" y="3098871"/>
          <a:ext cx="1794023" cy="1794113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0FE7F94C-3E80-4E54-9F8B-BB147B01749E}">
      <dsp:nvSpPr>
        <dsp:cNvPr id="0" name=""/>
        <dsp:cNvSpPr/>
      </dsp:nvSpPr>
      <dsp:spPr>
        <a:xfrm>
          <a:off x="1444905" y="3748643"/>
          <a:ext cx="1265114" cy="5003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 err="1">
              <a:latin typeface="SutonnyMJ" pitchFamily="2" charset="0"/>
              <a:cs typeface="SutonnyMJ" pitchFamily="2" charset="0"/>
            </a:rPr>
            <a:t>wUUvwbqvg</a:t>
          </a:r>
          <a:r>
            <a:rPr lang="en-US" sz="2000" b="1" kern="1200" dirty="0">
              <a:latin typeface="SutonnyMJ" pitchFamily="2" charset="0"/>
              <a:cs typeface="SutonnyMJ" pitchFamily="2" charset="0"/>
            </a:rPr>
            <a:t> </a:t>
          </a:r>
        </a:p>
      </dsp:txBody>
      <dsp:txXfrm>
        <a:off x="1444905" y="3748643"/>
        <a:ext cx="1265114" cy="500359"/>
      </dsp:txXfrm>
    </dsp:sp>
    <dsp:sp modelId="{A59FE399-80D6-43BF-B4EB-62CA72C24357}">
      <dsp:nvSpPr>
        <dsp:cNvPr id="0" name=""/>
        <dsp:cNvSpPr/>
      </dsp:nvSpPr>
      <dsp:spPr>
        <a:xfrm>
          <a:off x="1808745" y="4249003"/>
          <a:ext cx="1541291" cy="1542196"/>
        </a:xfrm>
        <a:prstGeom prst="blockArc">
          <a:avLst>
            <a:gd name="adj1" fmla="val 13500000"/>
            <a:gd name="adj2" fmla="val 10800000"/>
            <a:gd name="adj3" fmla="val 1274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18F50BD8-8245-4D5D-B2F3-3BBD27AE012C}">
      <dsp:nvSpPr>
        <dsp:cNvPr id="0" name=""/>
        <dsp:cNvSpPr/>
      </dsp:nvSpPr>
      <dsp:spPr>
        <a:xfrm>
          <a:off x="2077294" y="4781793"/>
          <a:ext cx="1001166" cy="5003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kern="1200" dirty="0" err="1">
              <a:latin typeface="SutonnyMJ" pitchFamily="2" charset="0"/>
              <a:cs typeface="SutonnyMJ" pitchFamily="2" charset="0"/>
            </a:rPr>
            <a:t>BZ¨vw</a:t>
          </a:r>
          <a:r>
            <a:rPr lang="en-US" sz="3500" kern="1200" dirty="0">
              <a:latin typeface="SutonnyMJ" pitchFamily="2" charset="0"/>
              <a:cs typeface="SutonnyMJ" pitchFamily="2" charset="0"/>
            </a:rPr>
            <a:t>`</a:t>
          </a:r>
        </a:p>
      </dsp:txBody>
      <dsp:txXfrm>
        <a:off x="2077294" y="4781793"/>
        <a:ext cx="1001166" cy="50035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B996C8-28AA-751E-8145-4A3A5FC29B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1BD2615-8D14-69E3-D357-D733CE6107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EA95E9-3446-85B1-71BD-3A7822BD02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AC045-E2B6-4037-9098-0863E601A284}" type="datetimeFigureOut">
              <a:rPr lang="en-US" smtClean="0"/>
              <a:t>11/4/2022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FCE1A1-5C64-A9B8-E077-65A65B1A66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A8AA7-0F10-22BA-2FCE-303372CFE2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971A1-6A36-457A-80F9-C0905CCA96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1359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C1DD5C-C772-800A-9885-6A64F0E9E4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E759CCD-CE36-0AC5-F85A-11A8394B916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2F4529-AC66-94F0-8866-C2AB511734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AC045-E2B6-4037-9098-0863E601A284}" type="datetimeFigureOut">
              <a:rPr lang="en-US" smtClean="0"/>
              <a:t>11/4/2022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3CE983-5195-3FE7-01B8-E2D5C2EE8E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FBB69D-8BB6-4A86-1BE2-B447B73AE7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971A1-6A36-457A-80F9-C0905CCA96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91366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68B282F-DBD3-74CA-4491-9089A08C7F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039A440-D16C-13D8-491A-432E710B9D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6D7272-2EA4-277D-9DFF-83930E13FD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AC045-E2B6-4037-9098-0863E601A284}" type="datetimeFigureOut">
              <a:rPr lang="en-US" smtClean="0"/>
              <a:t>11/4/2022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B60B1D-A5A1-F72E-4B67-F637809984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C551A6-050A-0139-B623-2040F5EF56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971A1-6A36-457A-80F9-C0905CCA96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1596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F3F0B8-6CDA-64E8-0CD1-754F3582D7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7ED209-2A07-9E18-DB3B-B924F570F9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7D6719-128E-6AF2-109B-CB611DF2E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AC045-E2B6-4037-9098-0863E601A284}" type="datetimeFigureOut">
              <a:rPr lang="en-US" smtClean="0"/>
              <a:t>11/4/2022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CC5390-F4D5-65B8-A289-76A6758F31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38CF92-B64F-E5EF-2415-AC764A4BA3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971A1-6A36-457A-80F9-C0905CCA96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10983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C221EB-EFEE-E7F6-4A0B-4F959DA82F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245ACE-EA26-6652-0093-78F51A97DF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A69AAB-9C39-8082-DEAD-084D9CA73C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AC045-E2B6-4037-9098-0863E601A284}" type="datetimeFigureOut">
              <a:rPr lang="en-US" smtClean="0"/>
              <a:t>11/4/2022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483327-79DD-3796-1FD2-4E4A71CAAF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1BB95B-D297-A63B-08B2-26E3A78BF5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971A1-6A36-457A-80F9-C0905CCA96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00756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BB9767-140E-FAF8-83A6-8528188B63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D34537-DC77-ABA1-B324-F3460497C4D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FE68D1C-F091-7BBE-048D-D8DC39ABB2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52BCEA8-7EDE-601F-078E-5C645A6463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AC045-E2B6-4037-9098-0863E601A284}" type="datetimeFigureOut">
              <a:rPr lang="en-US" smtClean="0"/>
              <a:t>11/4/2022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29C097C-CB4D-0333-5AF3-D29F1F8320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BD13B3-3DA1-937A-1B11-03E3A94252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971A1-6A36-457A-80F9-C0905CCA96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671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8F44A2-7A5F-70A2-90C9-68C1CA2FC4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B64447-4F50-AAFF-A935-A16855B24F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2F5E88-B63B-7FA9-2EA4-DCE8A8165A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5A897C3-A3A5-439C-E49B-C9475D40ACE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EB8EBEB-29D6-AD20-956D-D9CC3765409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710BD62-E739-0E4A-B2F4-C99635D8B2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AC045-E2B6-4037-9098-0863E601A284}" type="datetimeFigureOut">
              <a:rPr lang="en-US" smtClean="0"/>
              <a:t>11/4/2022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0F24479-BAD5-2123-3A1C-B613F81F92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747A9A0-58F9-0172-F52C-08C0169B8E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971A1-6A36-457A-80F9-C0905CCA96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38506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FF340A-0597-5BF7-E94D-335D05B2EB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F33B907-19B8-ECA4-ABAE-A9624463D1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AC045-E2B6-4037-9098-0863E601A284}" type="datetimeFigureOut">
              <a:rPr lang="en-US" smtClean="0"/>
              <a:t>11/4/2022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AF13F19-5A50-AF79-3D0A-568B48469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028F006-4A0B-658C-CAAB-7E5D329DE2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971A1-6A36-457A-80F9-C0905CCA96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41489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C74556C-D9FA-7ABD-5E48-E3B162D14D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AC045-E2B6-4037-9098-0863E601A284}" type="datetimeFigureOut">
              <a:rPr lang="en-US" smtClean="0"/>
              <a:t>11/4/2022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804CA37-7B3C-F33D-75A2-C3020EB528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35BD742-2EAC-6568-3920-B7D6611982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971A1-6A36-457A-80F9-C0905CCA96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6730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40A551-150D-290D-1CFF-38D17875BC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AF8343-B534-382E-7C9F-536C280010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3A06BAC-5AC9-24BB-282A-BAC12E1428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2308D49-07AF-40F9-46C7-387A9B8FDE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AC045-E2B6-4037-9098-0863E601A284}" type="datetimeFigureOut">
              <a:rPr lang="en-US" smtClean="0"/>
              <a:t>11/4/2022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15EC45C-8BA6-FF3B-CF76-C2DF369E6E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A5777CC-FBEB-85F6-3202-848C86F16B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971A1-6A36-457A-80F9-C0905CCA96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83362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5DBB9A-317F-B4BB-3F61-858AD72C83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8155256-56F4-A840-9B3E-609FF10943B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7CCABEE-D8FA-74E3-8A41-876076EF4A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667782F-E9F1-A73B-CBFC-486E52040D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AC045-E2B6-4037-9098-0863E601A284}" type="datetimeFigureOut">
              <a:rPr lang="en-US" smtClean="0"/>
              <a:t>11/4/2022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9A2D4F-104D-5333-8CCE-1CC666C4EE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1B1FFA5-7152-0230-18BE-DB102F105A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971A1-6A36-457A-80F9-C0905CCA96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42588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55F0298-3FC3-9C43-8C6D-502D7BD9F1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1DCB09-9C40-0B5B-4EA6-EB2E5794A5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D5EDAB-786C-EC8B-E1A2-E5FC1C0D05E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0AC045-E2B6-4037-9098-0863E601A284}" type="datetimeFigureOut">
              <a:rPr lang="en-US" smtClean="0"/>
              <a:t>11/4/2022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8D12CE-837D-EF09-E66C-AF7A26998C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26D9D2-83A3-737B-AE60-2BBF940FA8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8971A1-6A36-457A-80F9-C0905CCA96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9607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../Video%20for%20Hyperlink/Ahmed%20RomeoBangladesh%20Correspondentwww.wwreporters.com%20NTD%20TV%20INDIA%20BD%20FIRE%20NEWS-1.flv" TargetMode="External"/><Relationship Id="rId2" Type="http://schemas.openxmlformats.org/officeDocument/2006/relationships/hyperlink" Target="../Video%20for%20Hyperlink/BSEC%20(Ntv%20fire%20&amp;%20other%20fire%20video)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gi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diagramLayout" Target="../diagrams/layout2.xml"/><Relationship Id="rId7" Type="http://schemas.openxmlformats.org/officeDocument/2006/relationships/image" Target="../media/image20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diagramLayout" Target="../diagrams/layout3.xml"/><Relationship Id="rId7" Type="http://schemas.openxmlformats.org/officeDocument/2006/relationships/image" Target="../media/image22.jpe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13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../Video%20for%20Hyperlink/Fire%20Service" TargetMode="External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16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sp>
        <p:nvSpPr>
          <p:cNvPr id="12" name="Rectangle 2">
            <a:extLst>
              <a:ext uri="{FF2B5EF4-FFF2-40B4-BE49-F238E27FC236}">
                <a16:creationId xmlns:a16="http://schemas.microsoft.com/office/drawing/2014/main" id="{E50F2C4E-13A9-37B5-6CB8-F16791C7A9E1}"/>
              </a:ext>
            </a:extLst>
          </p:cNvPr>
          <p:cNvSpPr txBox="1">
            <a:spLocks/>
          </p:cNvSpPr>
          <p:nvPr/>
        </p:nvSpPr>
        <p:spPr bwMode="auto">
          <a:xfrm>
            <a:off x="1789044" y="354495"/>
            <a:ext cx="8229600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n-US" sz="4400" b="1">
                <a:solidFill>
                  <a:srgbClr val="000000"/>
                </a:solidFill>
                <a:latin typeface="SutonnyMJ" pitchFamily="2" charset="0"/>
              </a:rPr>
              <a:t>Av¸b, AwMœ wbe©vcY I</a:t>
            </a:r>
            <a:r>
              <a:rPr lang="es-ES" altLang="en-US" sz="4400" b="1">
                <a:solidFill>
                  <a:srgbClr val="0D0A10"/>
                </a:solidFill>
                <a:latin typeface="SutonnyMJ" pitchFamily="2" charset="0"/>
              </a:rPr>
              <a:t> </a:t>
            </a:r>
            <a:r>
              <a:rPr lang="en-US" altLang="en-US" sz="4400" b="1">
                <a:solidFill>
                  <a:srgbClr val="0D0A10"/>
                </a:solidFill>
                <a:latin typeface="SutonnyMJ" pitchFamily="2" charset="0"/>
              </a:rPr>
              <a:t>AwMœ wbivcËv</a:t>
            </a:r>
            <a:endParaRPr lang="en-US" altLang="en-US" sz="4400">
              <a:solidFill>
                <a:srgbClr val="0D0A10"/>
              </a:solidFill>
              <a:hlinkClick r:id="rId2" action="ppaction://hlinkfile"/>
            </a:endParaRPr>
          </a:p>
        </p:txBody>
      </p:sp>
      <p:pic>
        <p:nvPicPr>
          <p:cNvPr id="13" name="Picture 5">
            <a:hlinkClick r:id="rId3" action="ppaction://hlinkfile"/>
            <a:extLst>
              <a:ext uri="{FF2B5EF4-FFF2-40B4-BE49-F238E27FC236}">
                <a16:creationId xmlns:a16="http://schemas.microsoft.com/office/drawing/2014/main" id="{D0DD6CCC-62C2-71F1-40CD-D7BF2B613A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5044" y="2107095"/>
            <a:ext cx="3429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736036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4E2FC4D-2367-30DE-AAC7-5603530AA6E0}"/>
              </a:ext>
            </a:extLst>
          </p:cNvPr>
          <p:cNvSpPr txBox="1">
            <a:spLocks/>
          </p:cNvSpPr>
          <p:nvPr/>
        </p:nvSpPr>
        <p:spPr bwMode="auto">
          <a:xfrm>
            <a:off x="1680266" y="279400"/>
            <a:ext cx="82296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4400">
                <a:latin typeface="SutonnyMJ" pitchFamily="2" charset="0"/>
                <a:cs typeface="SutonnyMJ" pitchFamily="2" charset="0"/>
              </a:rPr>
              <a:t>ÒweÕÕ †kÖbx</a:t>
            </a:r>
            <a:endParaRPr lang="en-US" altLang="en-US" sz="4400"/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FF1B9E82-BB40-A367-E200-1FBD0F1BD78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23698593"/>
              </p:ext>
            </p:extLst>
          </p:nvPr>
        </p:nvGraphicFramePr>
        <p:xfrm>
          <a:off x="1661011" y="1193390"/>
          <a:ext cx="3810000" cy="50550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" name="Picture 2" descr="C:\Users\User\Desktop\wound\gasoline.jpg">
            <a:extLst>
              <a:ext uri="{FF2B5EF4-FFF2-40B4-BE49-F238E27FC236}">
                <a16:creationId xmlns:a16="http://schemas.microsoft.com/office/drawing/2014/main" id="{B01C97B6-D33D-06DC-C094-AAF68C4553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flipH="1">
            <a:off x="6417366" y="4000500"/>
            <a:ext cx="3070404" cy="1981200"/>
          </a:xfrm>
          <a:prstGeom prst="round2DiagRect">
            <a:avLst>
              <a:gd name="adj1" fmla="val 37511"/>
              <a:gd name="adj2" fmla="val 0"/>
            </a:avLst>
          </a:prstGeom>
          <a:noFill/>
        </p:spPr>
      </p:pic>
      <p:pic>
        <p:nvPicPr>
          <p:cNvPr id="9" name="Picture 2" descr="C:\Users\User\Desktop\wound\drum.jpg">
            <a:extLst>
              <a:ext uri="{FF2B5EF4-FFF2-40B4-BE49-F238E27FC236}">
                <a16:creationId xmlns:a16="http://schemas.microsoft.com/office/drawing/2014/main" id="{93FF332F-26F8-706B-61E7-31B887C5F9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417366" y="1524000"/>
            <a:ext cx="2873149" cy="2163878"/>
          </a:xfrm>
          <a:prstGeom prst="round2DiagRect">
            <a:avLst>
              <a:gd name="adj1" fmla="val 31662"/>
              <a:gd name="adj2" fmla="val 0"/>
            </a:avLst>
          </a:prstGeom>
          <a:noFill/>
        </p:spPr>
      </p:pic>
    </p:spTree>
    <p:extLst>
      <p:ext uri="{BB962C8B-B14F-4D97-AF65-F5344CB8AC3E}">
        <p14:creationId xmlns:p14="http://schemas.microsoft.com/office/powerpoint/2010/main" val="3505426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5DE9580-8682-C3D4-D4A9-E7E365C3EB60}"/>
              </a:ext>
            </a:extLst>
          </p:cNvPr>
          <p:cNvSpPr txBox="1">
            <a:spLocks/>
          </p:cNvSpPr>
          <p:nvPr/>
        </p:nvSpPr>
        <p:spPr bwMode="auto">
          <a:xfrm>
            <a:off x="2325752" y="274638"/>
            <a:ext cx="5029200" cy="925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4400" dirty="0" err="1">
                <a:latin typeface="SutonnyMJ" pitchFamily="2" charset="0"/>
                <a:cs typeface="SutonnyMJ" pitchFamily="2" charset="0"/>
              </a:rPr>
              <a:t>ÒwmÓ</a:t>
            </a:r>
            <a:r>
              <a:rPr lang="en-US" altLang="en-US" sz="4400" dirty="0">
                <a:latin typeface="SutonnyMJ" pitchFamily="2" charset="0"/>
                <a:cs typeface="SutonnyMJ" pitchFamily="2" charset="0"/>
              </a:rPr>
              <a:t> †</a:t>
            </a:r>
            <a:r>
              <a:rPr lang="en-US" altLang="en-US" sz="4400" dirty="0" err="1">
                <a:latin typeface="SutonnyMJ" pitchFamily="2" charset="0"/>
                <a:cs typeface="SutonnyMJ" pitchFamily="2" charset="0"/>
              </a:rPr>
              <a:t>kÖbx</a:t>
            </a:r>
            <a:r>
              <a:rPr lang="en-US" altLang="en-US" sz="4400" dirty="0">
                <a:latin typeface="SutonnyMJ" pitchFamily="2" charset="0"/>
                <a:cs typeface="SutonnyMJ" pitchFamily="2" charset="0"/>
              </a:rPr>
              <a:t> (†</a:t>
            </a:r>
            <a:r>
              <a:rPr lang="en-US" altLang="en-US" sz="4400" b="1" dirty="0" err="1">
                <a:latin typeface="SutonnyMJ" pitchFamily="2" charset="0"/>
                <a:cs typeface="SutonnyMJ" pitchFamily="2" charset="0"/>
              </a:rPr>
              <a:t>d¬v‡gej</a:t>
            </a:r>
            <a:r>
              <a:rPr lang="en-US" altLang="en-US" sz="44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4400" b="1" dirty="0" err="1">
                <a:latin typeface="SutonnyMJ" pitchFamily="2" charset="0"/>
                <a:cs typeface="SutonnyMJ" pitchFamily="2" charset="0"/>
              </a:rPr>
              <a:t>M¨vm</a:t>
            </a:r>
            <a:r>
              <a:rPr lang="en-US" altLang="en-US" sz="4400" b="1" dirty="0">
                <a:latin typeface="SutonnyMJ" pitchFamily="2" charset="0"/>
                <a:cs typeface="SutonnyMJ" pitchFamily="2" charset="0"/>
              </a:rPr>
              <a:t>) </a:t>
            </a:r>
            <a:endParaRPr lang="en-US" altLang="en-US" sz="4400" dirty="0">
              <a:latin typeface="SutonnyMJ" pitchFamily="2" charset="0"/>
              <a:cs typeface="SutonnyMJ" pitchFamily="2" charset="0"/>
            </a:endParaRP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67895947-0807-E220-037A-B07820508E7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83166500"/>
              </p:ext>
            </p:extLst>
          </p:nvPr>
        </p:nvGraphicFramePr>
        <p:xfrm>
          <a:off x="2173352" y="1200150"/>
          <a:ext cx="4267200" cy="5105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" name="Picture 2" descr="C:\Users\User\Desktop\wound\gas 1.jpg">
            <a:extLst>
              <a:ext uri="{FF2B5EF4-FFF2-40B4-BE49-F238E27FC236}">
                <a16:creationId xmlns:a16="http://schemas.microsoft.com/office/drawing/2014/main" id="{58F44FD6-5697-1804-E43E-A14ED2960B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354952" y="1676400"/>
            <a:ext cx="2581324" cy="1828731"/>
          </a:xfrm>
          <a:prstGeom prst="cube">
            <a:avLst/>
          </a:prstGeom>
          <a:noFill/>
        </p:spPr>
      </p:pic>
      <p:pic>
        <p:nvPicPr>
          <p:cNvPr id="9" name="Picture 3" descr="C:\Users\User\Desktop\wound\gas fire.jpg">
            <a:extLst>
              <a:ext uri="{FF2B5EF4-FFF2-40B4-BE49-F238E27FC236}">
                <a16:creationId xmlns:a16="http://schemas.microsoft.com/office/drawing/2014/main" id="{26BD14AB-2C9B-5E6A-CC7F-12887946727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/>
          <a:srcRect b="4954"/>
          <a:stretch/>
        </p:blipFill>
        <p:spPr bwMode="auto">
          <a:xfrm>
            <a:off x="7354952" y="3733800"/>
            <a:ext cx="2565400" cy="1981200"/>
          </a:xfrm>
          <a:prstGeom prst="cube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962628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077F00D-D0C6-9532-5EA7-3D155A01378A}"/>
              </a:ext>
            </a:extLst>
          </p:cNvPr>
          <p:cNvSpPr txBox="1">
            <a:spLocks/>
          </p:cNvSpPr>
          <p:nvPr/>
        </p:nvSpPr>
        <p:spPr bwMode="auto">
          <a:xfrm>
            <a:off x="6122504" y="457200"/>
            <a:ext cx="3810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4400">
                <a:latin typeface="SutonnyMJ" pitchFamily="2" charset="0"/>
                <a:cs typeface="SutonnyMJ" pitchFamily="2" charset="0"/>
              </a:rPr>
              <a:t> ÒwWÓ†kÖbx</a:t>
            </a: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293EC2E1-DEEB-68E6-49DB-02E0CDDF558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74140123"/>
              </p:ext>
            </p:extLst>
          </p:nvPr>
        </p:nvGraphicFramePr>
        <p:xfrm>
          <a:off x="2083904" y="639097"/>
          <a:ext cx="4658032" cy="5791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" name="Picture 2" descr="C:\Users\User\Desktop\wound\D.png">
            <a:extLst>
              <a:ext uri="{FF2B5EF4-FFF2-40B4-BE49-F238E27FC236}">
                <a16:creationId xmlns:a16="http://schemas.microsoft.com/office/drawing/2014/main" id="{51589EFA-40CB-F814-581E-63F27787F3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0842" y="2201863"/>
            <a:ext cx="3094037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03147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CCD5885-1A82-8DF7-7ACC-F7BCB7BB12EA}"/>
              </a:ext>
            </a:extLst>
          </p:cNvPr>
          <p:cNvSpPr txBox="1">
            <a:spLocks/>
          </p:cNvSpPr>
          <p:nvPr/>
        </p:nvSpPr>
        <p:spPr bwMode="auto">
          <a:xfrm>
            <a:off x="4173469" y="209550"/>
            <a:ext cx="3048000" cy="857250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4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4400" dirty="0" err="1">
                <a:latin typeface="SutonnyMJ" pitchFamily="2" charset="0"/>
                <a:cs typeface="SutonnyMJ" pitchFamily="2" charset="0"/>
              </a:rPr>
              <a:t>Òwe‡kl</a:t>
            </a:r>
            <a:r>
              <a:rPr lang="en-US" altLang="en-US" sz="4400" dirty="0">
                <a:latin typeface="SutonnyMJ" pitchFamily="2" charset="0"/>
                <a:cs typeface="SutonnyMJ" pitchFamily="2" charset="0"/>
              </a:rPr>
              <a:t> †</a:t>
            </a:r>
            <a:r>
              <a:rPr lang="en-US" altLang="en-US" sz="4400" dirty="0" err="1">
                <a:latin typeface="SutonnyMJ" pitchFamily="2" charset="0"/>
                <a:cs typeface="SutonnyMJ" pitchFamily="2" charset="0"/>
              </a:rPr>
              <a:t>kÖbx</a:t>
            </a:r>
            <a:endParaRPr lang="en-US" altLang="en-US" sz="4400" dirty="0"/>
          </a:p>
        </p:txBody>
      </p:sp>
      <p:grpSp>
        <p:nvGrpSpPr>
          <p:cNvPr id="13" name="Group 4">
            <a:extLst>
              <a:ext uri="{FF2B5EF4-FFF2-40B4-BE49-F238E27FC236}">
                <a16:creationId xmlns:a16="http://schemas.microsoft.com/office/drawing/2014/main" id="{81E39CFC-63B9-4E97-AFBD-1F124233138D}"/>
              </a:ext>
            </a:extLst>
          </p:cNvPr>
          <p:cNvGrpSpPr>
            <a:grpSpLocks/>
          </p:cNvGrpSpPr>
          <p:nvPr/>
        </p:nvGrpSpPr>
        <p:grpSpPr bwMode="auto">
          <a:xfrm>
            <a:off x="2779644" y="1905000"/>
            <a:ext cx="6553200" cy="4086225"/>
            <a:chOff x="1676400" y="1905000"/>
            <a:chExt cx="6553200" cy="4086225"/>
          </a:xfrm>
        </p:grpSpPr>
        <p:pic>
          <p:nvPicPr>
            <p:cNvPr id="14" name="Picture 2" descr="Kitchen Safety: How to Put Out a Grease Fire | Kitchn">
              <a:extLst>
                <a:ext uri="{FF2B5EF4-FFF2-40B4-BE49-F238E27FC236}">
                  <a16:creationId xmlns:a16="http://schemas.microsoft.com/office/drawing/2014/main" id="{7CE59E29-492D-6C8D-2D50-4A0185017DC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0" y="1905000"/>
              <a:ext cx="3657600" cy="2390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3">
              <a:extLst>
                <a:ext uri="{FF2B5EF4-FFF2-40B4-BE49-F238E27FC236}">
                  <a16:creationId xmlns:a16="http://schemas.microsoft.com/office/drawing/2014/main" id="{26A27341-9DC6-C636-EAD6-EC764E3A391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76400" y="3429000"/>
              <a:ext cx="3849352" cy="2562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5493203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C3636F7-83B0-7C73-3DE3-9C5D14F599D4}"/>
              </a:ext>
            </a:extLst>
          </p:cNvPr>
          <p:cNvSpPr txBox="1">
            <a:spLocks/>
          </p:cNvSpPr>
          <p:nvPr/>
        </p:nvSpPr>
        <p:spPr bwMode="auto">
          <a:xfrm>
            <a:off x="853937" y="63223"/>
            <a:ext cx="10048459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4400">
                <a:latin typeface="SutonnyMJ" pitchFamily="2" charset="0"/>
                <a:cs typeface="SutonnyMJ" pitchFamily="2" charset="0"/>
              </a:rPr>
              <a:t>Av¸b wbe©vcb gva¨g</a:t>
            </a:r>
            <a:endParaRPr lang="en-US" altLang="en-US" sz="4400"/>
          </a:p>
        </p:txBody>
      </p:sp>
      <p:graphicFrame>
        <p:nvGraphicFramePr>
          <p:cNvPr id="5" name="Content Placeholder 3">
            <a:extLst>
              <a:ext uri="{FF2B5EF4-FFF2-40B4-BE49-F238E27FC236}">
                <a16:creationId xmlns:a16="http://schemas.microsoft.com/office/drawing/2014/main" id="{FFA39528-008C-724B-63AB-74D98D204DD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185833"/>
              </p:ext>
            </p:extLst>
          </p:nvPr>
        </p:nvGraphicFramePr>
        <p:xfrm>
          <a:off x="834887" y="983973"/>
          <a:ext cx="10048459" cy="5051472"/>
        </p:xfrm>
        <a:graphic>
          <a:graphicData uri="http://schemas.openxmlformats.org/drawingml/2006/table">
            <a:tbl>
              <a:tblPr/>
              <a:tblGrid>
                <a:gridCol w="12095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564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121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703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6033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SutonnyMJ" pitchFamily="2" charset="0"/>
                          <a:cs typeface="SutonnyMJ" pitchFamily="2" charset="0"/>
                        </a:rPr>
                        <a:t>†kÖbx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SutonnyMJ" pitchFamily="2" charset="0"/>
                          <a:cs typeface="SutonnyMJ" pitchFamily="2" charset="0"/>
                        </a:rPr>
                        <a:t>`vn¨ c`v_©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SutonnyMJ" pitchFamily="2" charset="0"/>
                          <a:cs typeface="SutonnyMJ" pitchFamily="2" charset="0"/>
                        </a:rPr>
                        <a:t>wbe©vcY c×wZ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SutonnyMJ" pitchFamily="2" charset="0"/>
                          <a:cs typeface="SutonnyMJ" pitchFamily="2" charset="0"/>
                        </a:rPr>
                        <a:t>wbe©vcY gva¨g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64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294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utonnyMJ" pitchFamily="2" charset="0"/>
                          <a:cs typeface="SutonnyMJ" pitchFamily="2" charset="0"/>
                        </a:rPr>
                        <a:t>G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FE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utonnyMJ" pitchFamily="2" charset="0"/>
                          <a:cs typeface="SutonnyMJ" pitchFamily="2" charset="0"/>
                        </a:rPr>
                        <a:t>KvV, KvMR, Kvco BZ¨vw`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utonnyMJ" pitchFamily="2" charset="0"/>
                          <a:cs typeface="SutonnyMJ" pitchFamily="2" charset="0"/>
                        </a:rPr>
                        <a:t> Kzwjs. †¯§v`vwis, cqRwbs `¨v †d¬g 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FE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utonnyMJ" pitchFamily="2" charset="0"/>
                          <a:cs typeface="SutonnyMJ" pitchFamily="2" charset="0"/>
                        </a:rPr>
                        <a:t>cvwb, ‡dvg,  wWwmwc,evwj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2294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utonnyMJ" pitchFamily="2" charset="0"/>
                          <a:cs typeface="SutonnyMJ" pitchFamily="2" charset="0"/>
                        </a:rPr>
                        <a:t>we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utonnyMJ" pitchFamily="2" charset="0"/>
                          <a:cs typeface="SutonnyMJ" pitchFamily="2" charset="0"/>
                        </a:rPr>
                        <a:t>‡c‡Uªvj ,‡K‡ivwmb,wW‡Rj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utonnyMJ" pitchFamily="2" charset="0"/>
                          <a:cs typeface="SutonnyMJ" pitchFamily="2" charset="0"/>
                        </a:rPr>
                        <a:t>÷vi‡fkb, †¯§v`vwis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utonnyMJ" pitchFamily="2" charset="0"/>
                          <a:cs typeface="SutonnyMJ" pitchFamily="2" charset="0"/>
                        </a:rPr>
                        <a:t>‡dvg, wWwmwc, wmIUz, evwj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859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utonnyMJ" pitchFamily="2" charset="0"/>
                          <a:cs typeface="SutonnyMJ" pitchFamily="2" charset="0"/>
                        </a:rPr>
                        <a:t>wm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FE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utonnyMJ" pitchFamily="2" charset="0"/>
                          <a:cs typeface="SutonnyMJ" pitchFamily="2" charset="0"/>
                        </a:rPr>
                        <a:t>GjwcwR, wmGbwR 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FE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utonnyMJ" pitchFamily="2" charset="0"/>
                          <a:cs typeface="SutonnyMJ" pitchFamily="2" charset="0"/>
                        </a:rPr>
                        <a:t>÷vi‡fkb, †¯§v`vwis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FE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utonnyMJ" pitchFamily="2" charset="0"/>
                          <a:cs typeface="SutonnyMJ" pitchFamily="2" charset="0"/>
                        </a:rPr>
                        <a:t>wWwmwc, wmIUz 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294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utonnyMJ" pitchFamily="2" charset="0"/>
                          <a:cs typeface="SutonnyMJ" pitchFamily="2" charset="0"/>
                        </a:rPr>
                        <a:t>wW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utonnyMJ" pitchFamily="2" charset="0"/>
                          <a:cs typeface="SutonnyMJ" pitchFamily="2" charset="0"/>
                        </a:rPr>
                        <a:t>dmdivm, †mvwWqvg, cUvwmqvg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utonnyMJ" pitchFamily="2" charset="0"/>
                          <a:cs typeface="SutonnyMJ" pitchFamily="2" charset="0"/>
                        </a:rPr>
                        <a:t>†¯§v`vwis, cqRwbs `¨v †d¬g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utonnyMJ" pitchFamily="2" charset="0"/>
                          <a:cs typeface="SutonnyMJ" pitchFamily="2" charset="0"/>
                        </a:rPr>
                        <a:t>†¯úkvj UvBc wWwmwc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9367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utonnyMJ" pitchFamily="2" charset="0"/>
                          <a:cs typeface="SutonnyMJ" pitchFamily="2" charset="0"/>
                        </a:rPr>
                        <a:t>‡K/Gd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FE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utonnyMJ" pitchFamily="2" charset="0"/>
                          <a:cs typeface="SutonnyMJ" pitchFamily="2" charset="0"/>
                        </a:rPr>
                        <a:t>KzwKs I‡qj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FE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utonnyMJ" pitchFamily="2" charset="0"/>
                          <a:cs typeface="SutonnyMJ" pitchFamily="2" charset="0"/>
                        </a:rPr>
                        <a:t>†¯§v`vwis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FE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utonnyMJ" pitchFamily="2" charset="0"/>
                          <a:cs typeface="SutonnyMJ" pitchFamily="2" charset="0"/>
                        </a:rPr>
                        <a:t>‡K </a:t>
                      </a:r>
                      <a:r>
                        <a:rPr kumimoji="0" lang="en-US" altLang="en-US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utonnyMJ" pitchFamily="2" charset="0"/>
                          <a:cs typeface="SutonnyMJ" pitchFamily="2" charset="0"/>
                        </a:rPr>
                        <a:t>UvBc</a:t>
                      </a:r>
                      <a:r>
                        <a:rPr kumimoji="0" lang="en-US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kumimoji="0" lang="en-US" altLang="en-US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utonnyMJ" pitchFamily="2" charset="0"/>
                          <a:cs typeface="SutonnyMJ" pitchFamily="2" charset="0"/>
                        </a:rPr>
                        <a:t>dvqvi</a:t>
                      </a:r>
                      <a:r>
                        <a:rPr kumimoji="0" lang="en-US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kumimoji="0" lang="en-US" altLang="en-US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utonnyMJ" pitchFamily="2" charset="0"/>
                          <a:cs typeface="SutonnyMJ" pitchFamily="2" charset="0"/>
                        </a:rPr>
                        <a:t>G·wUs¸Bmvi</a:t>
                      </a:r>
                      <a:endParaRPr kumimoji="0" lang="en-US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utonnyMJ" pitchFamily="2" charset="0"/>
                        <a:cs typeface="SutonnyMJ" pitchFamily="2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B9B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83015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A4137AA-EF7F-65EF-42C1-EE2607D46C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6327" y="1944687"/>
            <a:ext cx="3505200" cy="379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pt-BR" altLang="en-US" sz="4400" b="1" dirty="0">
                <a:latin typeface="SutonnyMJ" pitchFamily="2" charset="0"/>
              </a:rPr>
              <a:t>cÖvK„wZK  </a:t>
            </a:r>
          </a:p>
          <a:p>
            <a:r>
              <a:rPr lang="pt-BR" altLang="en-US" sz="4400" b="1" dirty="0">
                <a:latin typeface="SutonnyMJ" pitchFamily="2" charset="0"/>
              </a:rPr>
              <a:t>`yN©UbvekZ</a:t>
            </a:r>
          </a:p>
          <a:p>
            <a:r>
              <a:rPr lang="pt-BR" altLang="en-US" sz="4400" b="1" dirty="0">
                <a:latin typeface="SutonnyMJ" pitchFamily="2" charset="0"/>
              </a:rPr>
              <a:t>B”QvK„Z ev Av‡Mœq</a:t>
            </a:r>
          </a:p>
          <a:p>
            <a:r>
              <a:rPr lang="pt-BR" altLang="en-US" sz="4400" b="1" dirty="0">
                <a:latin typeface="SutonnyMJ" pitchFamily="2" charset="0"/>
              </a:rPr>
              <a:t>AÁvZ</a:t>
            </a:r>
            <a:endParaRPr lang="pt-BR" altLang="en-US" sz="6600" b="1" dirty="0">
              <a:latin typeface="SutonnyMJ" pitchFamily="2" charset="0"/>
            </a:endParaRPr>
          </a:p>
          <a:p>
            <a:endParaRPr lang="en-US" altLang="en-US" sz="6600" dirty="0"/>
          </a:p>
        </p:txBody>
      </p:sp>
      <p:pic>
        <p:nvPicPr>
          <p:cNvPr id="5" name="Picture 1">
            <a:extLst>
              <a:ext uri="{FF2B5EF4-FFF2-40B4-BE49-F238E27FC236}">
                <a16:creationId xmlns:a16="http://schemas.microsoft.com/office/drawing/2014/main" id="{29304AA7-255D-D00B-149A-8E441F5D69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56" r="1666"/>
          <a:stretch>
            <a:fillRect/>
          </a:stretch>
        </p:blipFill>
        <p:spPr bwMode="auto">
          <a:xfrm>
            <a:off x="4896677" y="1271587"/>
            <a:ext cx="5562600" cy="446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15846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BE5E9C17-ABC7-36E8-023C-1AA0E8D33E03}"/>
              </a:ext>
            </a:extLst>
          </p:cNvPr>
          <p:cNvSpPr txBox="1">
            <a:spLocks/>
          </p:cNvSpPr>
          <p:nvPr/>
        </p:nvSpPr>
        <p:spPr bwMode="auto">
          <a:xfrm>
            <a:off x="2428459" y="1155425"/>
            <a:ext cx="8610600" cy="5129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en-US" dirty="0">
                <a:latin typeface="SutonnyMJ" pitchFamily="2" charset="0"/>
              </a:rPr>
              <a:t>AmveavbZvB AwMœKv‡Ûi gyj KviY| GQvov-</a:t>
            </a:r>
            <a:br>
              <a:rPr lang="it-IT" altLang="en-US" dirty="0">
                <a:latin typeface="SutonnyMJ" pitchFamily="2" charset="0"/>
              </a:rPr>
            </a:br>
            <a:r>
              <a:rPr lang="it-IT" altLang="en-US" dirty="0">
                <a:latin typeface="SutonnyMJ" pitchFamily="2" charset="0"/>
              </a:rPr>
              <a:t>1| Pzjvi Av¸b </a:t>
            </a:r>
            <a:br>
              <a:rPr lang="it-IT" altLang="en-US" dirty="0">
                <a:latin typeface="SutonnyMJ" pitchFamily="2" charset="0"/>
              </a:rPr>
            </a:br>
            <a:r>
              <a:rPr lang="it-IT" altLang="en-US" dirty="0">
                <a:latin typeface="SutonnyMJ" pitchFamily="2" charset="0"/>
              </a:rPr>
              <a:t>2| †Lvjv evwZ/ †gvgevwZ/ gkvi K‡qj</a:t>
            </a:r>
            <a:br>
              <a:rPr lang="it-IT" altLang="en-US" dirty="0">
                <a:latin typeface="SutonnyMJ" pitchFamily="2" charset="0"/>
              </a:rPr>
            </a:br>
            <a:r>
              <a:rPr lang="it-IT" altLang="en-US" dirty="0">
                <a:latin typeface="SutonnyMJ" pitchFamily="2" charset="0"/>
              </a:rPr>
              <a:t>3| ˆe`y¨wZK †Mvj‡hvM/ kU© mvwK©U/ ‰e`y¨wZK Avqib †gwkb</a:t>
            </a:r>
            <a:br>
              <a:rPr lang="it-IT" altLang="en-US" dirty="0">
                <a:latin typeface="SutonnyMJ" pitchFamily="2" charset="0"/>
              </a:rPr>
            </a:br>
            <a:r>
              <a:rPr lang="it-IT" altLang="en-US" dirty="0">
                <a:latin typeface="SutonnyMJ" pitchFamily="2" charset="0"/>
              </a:rPr>
              <a:t>4| wewo/ wmMv‡i‡Ui RjšÍ UzKiv</a:t>
            </a:r>
            <a:br>
              <a:rPr lang="it-IT" altLang="en-US" dirty="0">
                <a:latin typeface="SutonnyMJ" pitchFamily="2" charset="0"/>
              </a:rPr>
            </a:br>
            <a:r>
              <a:rPr lang="it-IT" altLang="en-US" dirty="0">
                <a:latin typeface="SutonnyMJ" pitchFamily="2" charset="0"/>
              </a:rPr>
              <a:t>5| †Q‡j‡g‡q‡`i Av¸b wb‡q †Ljv</a:t>
            </a:r>
            <a:br>
              <a:rPr lang="it-IT" altLang="en-US" dirty="0">
                <a:latin typeface="SutonnyMJ" pitchFamily="2" charset="0"/>
              </a:rPr>
            </a:br>
            <a:r>
              <a:rPr lang="it-IT" altLang="en-US" dirty="0">
                <a:latin typeface="SutonnyMJ" pitchFamily="2" charset="0"/>
              </a:rPr>
              <a:t>6| evwR †dvUv‡bv / AvZk evwR/ cUKv</a:t>
            </a:r>
            <a:br>
              <a:rPr lang="it-IT" altLang="en-US" dirty="0">
                <a:latin typeface="SutonnyMJ" pitchFamily="2" charset="0"/>
              </a:rPr>
            </a:br>
            <a:r>
              <a:rPr lang="it-IT" altLang="en-US" dirty="0">
                <a:latin typeface="SutonnyMJ" pitchFamily="2" charset="0"/>
              </a:rPr>
              <a:t>7| wd«Kkb / wgm dvqvi Ae BwÄb, BwÄb IfvinxU</a:t>
            </a:r>
            <a:br>
              <a:rPr lang="it-IT" altLang="en-US" dirty="0">
                <a:latin typeface="SutonnyMJ" pitchFamily="2" charset="0"/>
              </a:rPr>
            </a:br>
            <a:r>
              <a:rPr lang="it-IT" altLang="en-US" dirty="0">
                <a:latin typeface="SutonnyMJ" pitchFamily="2" charset="0"/>
              </a:rPr>
              <a:t>8| I‡qjwWs/ KvwUs</a:t>
            </a:r>
            <a:br>
              <a:rPr lang="it-IT" altLang="en-US" sz="2800" dirty="0">
                <a:latin typeface="SutonnyMJ" pitchFamily="2" charset="0"/>
              </a:rPr>
            </a:br>
            <a:r>
              <a:rPr lang="it-IT" altLang="en-US" sz="2800" dirty="0">
                <a:latin typeface="SutonnyMJ" pitchFamily="2" charset="0"/>
              </a:rPr>
              <a:t>                                                                         Pjgvb--</a:t>
            </a:r>
            <a:endParaRPr lang="en-US" altLang="en-US" sz="4400" dirty="0">
              <a:latin typeface="SutonnyMJ" pitchFamily="2" charset="0"/>
            </a:endParaRPr>
          </a:p>
        </p:txBody>
      </p:sp>
      <p:sp>
        <p:nvSpPr>
          <p:cNvPr id="5" name="TextBox 7">
            <a:extLst>
              <a:ext uri="{FF2B5EF4-FFF2-40B4-BE49-F238E27FC236}">
                <a16:creationId xmlns:a16="http://schemas.microsoft.com/office/drawing/2014/main" id="{EDF5D760-40EA-4C0F-6226-7987DDD2E1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04859" y="219349"/>
            <a:ext cx="47783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4000">
                <a:latin typeface="SutonnyMJ" pitchFamily="2" charset="0"/>
                <a:cs typeface="SutonnyMJ" pitchFamily="2" charset="0"/>
              </a:rPr>
              <a:t>`yN©UbvekZ</a:t>
            </a:r>
          </a:p>
        </p:txBody>
      </p:sp>
    </p:spTree>
    <p:extLst>
      <p:ext uri="{BB962C8B-B14F-4D97-AF65-F5344CB8AC3E}">
        <p14:creationId xmlns:p14="http://schemas.microsoft.com/office/powerpoint/2010/main" val="19019779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397847C8-4969-CC01-DA5D-DB5BA3CB08B8}"/>
              </a:ext>
            </a:extLst>
          </p:cNvPr>
          <p:cNvSpPr txBox="1">
            <a:spLocks/>
          </p:cNvSpPr>
          <p:nvPr/>
        </p:nvSpPr>
        <p:spPr bwMode="auto">
          <a:xfrm>
            <a:off x="2351915" y="1744663"/>
            <a:ext cx="3414712" cy="3368675"/>
          </a:xfrm>
          <a:prstGeom prst="rect">
            <a:avLst/>
          </a:prstGeom>
          <a:noFill/>
          <a:ln w="38100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en-US">
                <a:latin typeface="SutonnyMJ" pitchFamily="2" charset="0"/>
              </a:rPr>
              <a:t>kÎæZvgyjK</a:t>
            </a:r>
            <a:br>
              <a:rPr lang="it-IT" altLang="en-US">
                <a:latin typeface="SutonnyMJ" pitchFamily="2" charset="0"/>
              </a:rPr>
            </a:br>
            <a:br>
              <a:rPr lang="it-IT" altLang="en-US">
                <a:latin typeface="SutonnyMJ" pitchFamily="2" charset="0"/>
              </a:rPr>
            </a:br>
            <a:r>
              <a:rPr lang="it-IT" altLang="en-US">
                <a:latin typeface="SutonnyMJ" pitchFamily="2" charset="0"/>
              </a:rPr>
              <a:t>Avimb</a:t>
            </a:r>
            <a:br>
              <a:rPr lang="it-IT" altLang="en-US">
                <a:latin typeface="SutonnyMJ" pitchFamily="2" charset="0"/>
              </a:rPr>
            </a:br>
            <a:br>
              <a:rPr lang="it-IT" altLang="en-US">
                <a:latin typeface="SutonnyMJ" pitchFamily="2" charset="0"/>
              </a:rPr>
            </a:br>
            <a:r>
              <a:rPr lang="it-IT" altLang="en-US">
                <a:latin typeface="SutonnyMJ" pitchFamily="2" charset="0"/>
              </a:rPr>
              <a:t>†m‡ev‡UR</a:t>
            </a:r>
            <a:br>
              <a:rPr lang="it-IT" altLang="en-US">
                <a:latin typeface="SutonnyMJ" pitchFamily="2" charset="0"/>
              </a:rPr>
            </a:br>
            <a:br>
              <a:rPr lang="it-IT" altLang="en-US">
                <a:latin typeface="SutonnyMJ" pitchFamily="2" charset="0"/>
              </a:rPr>
            </a:br>
            <a:r>
              <a:rPr lang="it-IT" altLang="en-US">
                <a:latin typeface="SutonnyMJ" pitchFamily="2" charset="0"/>
              </a:rPr>
              <a:t>D”Q„•Lj RbZv KZ…©K </a:t>
            </a:r>
            <a:endParaRPr lang="en-US" altLang="en-US" sz="2800">
              <a:latin typeface="SutonnyMJ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D5B32CE-04C9-FA8B-0A8C-6BDE537FB8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31490" y="228600"/>
            <a:ext cx="4778375" cy="708025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pt-BR" altLang="en-US" sz="4000" b="1">
                <a:latin typeface="SutonnyMJ" pitchFamily="2" charset="0"/>
              </a:rPr>
              <a:t>B”QvK„Z ev Av‡Mœq KviY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43C595A-EB30-D00C-C9BD-80AFC861A2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5477" y="3719512"/>
            <a:ext cx="2952750" cy="2452688"/>
          </a:xfrm>
          <a:prstGeom prst="cube">
            <a:avLst/>
          </a:prstGeom>
        </p:spPr>
      </p:pic>
      <p:pic>
        <p:nvPicPr>
          <p:cNvPr id="9" name="Picture 2" descr="C:\Users\User\Desktop\fire\arson.gif">
            <a:extLst>
              <a:ext uri="{FF2B5EF4-FFF2-40B4-BE49-F238E27FC236}">
                <a16:creationId xmlns:a16="http://schemas.microsoft.com/office/drawing/2014/main" id="{95D2DFE5-7331-B986-C214-3051BCA2FD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54974" y="1280361"/>
            <a:ext cx="2986923" cy="2301039"/>
          </a:xfrm>
          <a:prstGeom prst="cube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618087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2248E88-1DBF-04F2-6DF3-A646178B9395}"/>
              </a:ext>
            </a:extLst>
          </p:cNvPr>
          <p:cNvSpPr txBox="1">
            <a:spLocks/>
          </p:cNvSpPr>
          <p:nvPr/>
        </p:nvSpPr>
        <p:spPr bwMode="auto">
          <a:xfrm>
            <a:off x="1960701" y="1676400"/>
            <a:ext cx="365760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en-US" dirty="0">
                <a:latin typeface="SutonnyMJ" pitchFamily="2" charset="0"/>
              </a:rPr>
              <a:t>eRªcv‡Zi d‡j</a:t>
            </a:r>
            <a:br>
              <a:rPr lang="it-IT" altLang="en-US" dirty="0">
                <a:latin typeface="SutonnyMJ" pitchFamily="2" charset="0"/>
              </a:rPr>
            </a:br>
            <a:br>
              <a:rPr lang="it-IT" altLang="en-US" dirty="0">
                <a:latin typeface="SutonnyMJ" pitchFamily="2" charset="0"/>
              </a:rPr>
            </a:br>
            <a:r>
              <a:rPr lang="it-IT" altLang="en-US" dirty="0">
                <a:latin typeface="SutonnyMJ" pitchFamily="2" charset="0"/>
              </a:rPr>
              <a:t>gvÎvwZwi³ Zvc</a:t>
            </a:r>
            <a:br>
              <a:rPr lang="it-IT" altLang="en-US" dirty="0">
                <a:latin typeface="SutonnyMJ" pitchFamily="2" charset="0"/>
              </a:rPr>
            </a:br>
            <a:br>
              <a:rPr lang="it-IT" altLang="en-US" dirty="0">
                <a:latin typeface="SutonnyMJ" pitchFamily="2" charset="0"/>
              </a:rPr>
            </a:br>
            <a:r>
              <a:rPr lang="it-IT" altLang="en-US" dirty="0">
                <a:latin typeface="SutonnyMJ" pitchFamily="2" charset="0"/>
              </a:rPr>
              <a:t>¯^Z:ùzZ© Av¸b</a:t>
            </a:r>
            <a:br>
              <a:rPr lang="it-IT" altLang="en-US" sz="2500" dirty="0">
                <a:latin typeface="SutonnyMJ" pitchFamily="2" charset="0"/>
              </a:rPr>
            </a:br>
            <a:endParaRPr lang="en-US" altLang="en-US" sz="2500" dirty="0">
              <a:latin typeface="SutonnyMJ" pitchFamily="2" charset="0"/>
            </a:endParaRPr>
          </a:p>
        </p:txBody>
      </p:sp>
      <p:pic>
        <p:nvPicPr>
          <p:cNvPr id="5" name="Picture 4" descr="I:\PICTURE of thunder\dhatob kol(1).jpg">
            <a:extLst>
              <a:ext uri="{FF2B5EF4-FFF2-40B4-BE49-F238E27FC236}">
                <a16:creationId xmlns:a16="http://schemas.microsoft.com/office/drawing/2014/main" id="{B4047E29-4E9E-5898-5E04-0644572B3222}"/>
              </a:ext>
            </a:extLst>
          </p:cNvPr>
          <p:cNvPicPr/>
          <p:nvPr/>
        </p:nvPicPr>
        <p:blipFill rotWithShape="1">
          <a:blip r:embed="rId2" cstate="print"/>
          <a:srcRect l="11863" t="11619" r="11666" b="12240"/>
          <a:stretch/>
        </p:blipFill>
        <p:spPr bwMode="auto">
          <a:xfrm>
            <a:off x="5337313" y="1889023"/>
            <a:ext cx="5029200" cy="4038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859049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B175FCE-B5C0-0718-ABE4-446DD43CF9C9}"/>
              </a:ext>
            </a:extLst>
          </p:cNvPr>
          <p:cNvSpPr txBox="1">
            <a:spLocks/>
          </p:cNvSpPr>
          <p:nvPr/>
        </p:nvSpPr>
        <p:spPr bwMode="auto">
          <a:xfrm>
            <a:off x="2355574" y="1371600"/>
            <a:ext cx="8348867" cy="4572000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en-US" sz="2800" dirty="0">
                <a:latin typeface="SutonnyMJ" pitchFamily="2" charset="0"/>
              </a:rPr>
              <a:t>K| AmveabZvB AwMœKv‡Ûi cÖavb KviY ZvB AwMœ cÖwZ‡iv‡a mveavbZv </a:t>
            </a:r>
            <a:br>
              <a:rPr lang="it-IT" altLang="en-US" sz="2800" dirty="0">
                <a:latin typeface="SutonnyMJ" pitchFamily="2" charset="0"/>
              </a:rPr>
            </a:br>
            <a:r>
              <a:rPr lang="it-IT" altLang="en-US" sz="2800" dirty="0">
                <a:latin typeface="SutonnyMJ" pitchFamily="2" charset="0"/>
              </a:rPr>
              <a:t>     Aej¤^b Kiv|</a:t>
            </a:r>
            <a:br>
              <a:rPr lang="it-IT" altLang="en-US" sz="2800" dirty="0">
                <a:latin typeface="SutonnyMJ" pitchFamily="2" charset="0"/>
              </a:rPr>
            </a:br>
            <a:r>
              <a:rPr lang="it-IT" altLang="en-US" sz="2800" dirty="0">
                <a:latin typeface="SutonnyMJ" pitchFamily="2" charset="0"/>
              </a:rPr>
              <a:t>L| ivbœvi ci Pzjvi Av¸b wbwf‡q ivLv|</a:t>
            </a:r>
            <a:br>
              <a:rPr lang="it-IT" altLang="en-US" sz="2800" dirty="0">
                <a:latin typeface="SutonnyMJ" pitchFamily="2" charset="0"/>
              </a:rPr>
            </a:br>
            <a:r>
              <a:rPr lang="it-IT" altLang="en-US" sz="2800" dirty="0">
                <a:latin typeface="SutonnyMJ" pitchFamily="2" charset="0"/>
              </a:rPr>
              <a:t>M| wewo ev wmMv‡i‡Ui RjšÍ Ask wbwf‡q wbivc` ¯’v‡b †djv|</a:t>
            </a:r>
            <a:br>
              <a:rPr lang="it-IT" altLang="en-US" sz="2800" dirty="0">
                <a:latin typeface="SutonnyMJ" pitchFamily="2" charset="0"/>
              </a:rPr>
            </a:br>
            <a:r>
              <a:rPr lang="it-IT" altLang="en-US" sz="2800" dirty="0">
                <a:latin typeface="SutonnyMJ" pitchFamily="2" charset="0"/>
              </a:rPr>
              <a:t>N| †QvU †Q‡j‡g‡q‡`i Av¸b wb‡q †Ljv †_‡K weiZ ivLv|</a:t>
            </a:r>
            <a:br>
              <a:rPr lang="it-IT" altLang="en-US" sz="2800" dirty="0">
                <a:latin typeface="SutonnyMJ" pitchFamily="2" charset="0"/>
              </a:rPr>
            </a:br>
            <a:r>
              <a:rPr lang="it-IT" altLang="en-US" sz="2800" dirty="0">
                <a:latin typeface="SutonnyMJ" pitchFamily="2" charset="0"/>
              </a:rPr>
              <a:t>O| †Lvjv evwZi e¨envi eÜ ivLv|</a:t>
            </a:r>
            <a:br>
              <a:rPr lang="it-IT" altLang="en-US" sz="2800" dirty="0">
                <a:latin typeface="SutonnyMJ" pitchFamily="2" charset="0"/>
              </a:rPr>
            </a:br>
            <a:r>
              <a:rPr lang="it-IT" altLang="en-US" sz="2800" dirty="0">
                <a:latin typeface="SutonnyMJ" pitchFamily="2" charset="0"/>
              </a:rPr>
              <a:t>P| µwUgy³ ˆe`y¨wZK Zvi I miÄvg e¨envi Kiv|</a:t>
            </a:r>
            <a:br>
              <a:rPr lang="it-IT" altLang="en-US" sz="2800" dirty="0">
                <a:latin typeface="SutonnyMJ" pitchFamily="2" charset="0"/>
              </a:rPr>
            </a:br>
            <a:r>
              <a:rPr lang="it-IT" altLang="en-US" sz="2800" dirty="0">
                <a:latin typeface="SutonnyMJ" pitchFamily="2" charset="0"/>
              </a:rPr>
              <a:t>Q| nv‡Zi Kv‡Q me mgq `yevjwZ cvwb ev evjy ivLv|</a:t>
            </a:r>
            <a:br>
              <a:rPr lang="it-IT" altLang="en-US" sz="2800" dirty="0">
                <a:latin typeface="SutonnyMJ" pitchFamily="2" charset="0"/>
              </a:rPr>
            </a:br>
            <a:r>
              <a:rPr lang="it-IT" altLang="en-US" sz="2800" dirty="0">
                <a:latin typeface="SutonnyMJ" pitchFamily="2" charset="0"/>
              </a:rPr>
              <a:t>R| Nievwo, Awdm Av`vjZ I e¨emv cÖwZôvb mve©¶wbK cwi®‹vi </a:t>
            </a:r>
            <a:br>
              <a:rPr lang="it-IT" altLang="en-US" sz="2800" dirty="0">
                <a:latin typeface="SutonnyMJ" pitchFamily="2" charset="0"/>
              </a:rPr>
            </a:br>
            <a:r>
              <a:rPr lang="it-IT" altLang="en-US" sz="2800" dirty="0">
                <a:latin typeface="SutonnyMJ" pitchFamily="2" charset="0"/>
              </a:rPr>
              <a:t>     cwi”Qbœ ivLv|</a:t>
            </a:r>
            <a:endParaRPr lang="en-US" altLang="en-US" sz="4400" dirty="0">
              <a:latin typeface="SutonnyMJ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1EFE87C-D040-74DA-5FF7-8D1A273316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70901" y="511175"/>
            <a:ext cx="558579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it-IT" altLang="en-US" sz="4800" b="1" dirty="0">
                <a:latin typeface="SutonnyMJ" pitchFamily="2" charset="0"/>
              </a:rPr>
              <a:t>AwMœ cÖwZ‡iva e¨e¯’v  </a:t>
            </a:r>
            <a:endParaRPr lang="en-US" altLang="en-US" sz="4800" dirty="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75177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52E1731D-275E-732B-BAB8-753A542F4C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1687" y="402535"/>
            <a:ext cx="7772400" cy="106680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 fontScale="37500" lnSpcReduction="200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br>
              <a:rPr lang="en-US" dirty="0">
                <a:solidFill>
                  <a:schemeClr val="accent4">
                    <a:lumMod val="10000"/>
                  </a:schemeClr>
                </a:solidFill>
                <a:latin typeface="SutonnyMJ" pitchFamily="2" charset="0"/>
              </a:rPr>
            </a:br>
            <a:r>
              <a:rPr lang="es-ES" sz="10700" b="1" dirty="0" err="1">
                <a:solidFill>
                  <a:srgbClr val="000000"/>
                </a:solidFill>
                <a:latin typeface="SutonnyMJ" pitchFamily="2" charset="0"/>
              </a:rPr>
              <a:t>Av¸b</a:t>
            </a:r>
            <a:r>
              <a:rPr lang="es-ES" sz="10700" b="1" dirty="0">
                <a:solidFill>
                  <a:srgbClr val="000000"/>
                </a:solidFill>
                <a:latin typeface="SutonnyMJ" pitchFamily="2" charset="0"/>
              </a:rPr>
              <a:t>, </a:t>
            </a:r>
            <a:r>
              <a:rPr lang="es-ES" sz="10700" b="1" dirty="0" err="1">
                <a:solidFill>
                  <a:srgbClr val="000000"/>
                </a:solidFill>
                <a:latin typeface="SutonnyMJ" pitchFamily="2" charset="0"/>
              </a:rPr>
              <a:t>AwMœ</a:t>
            </a:r>
            <a:r>
              <a:rPr lang="es-ES" sz="10700" b="1" dirty="0">
                <a:solidFill>
                  <a:srgbClr val="000000"/>
                </a:solidFill>
                <a:latin typeface="SutonnyMJ" pitchFamily="2" charset="0"/>
              </a:rPr>
              <a:t> </a:t>
            </a:r>
            <a:r>
              <a:rPr lang="es-ES" sz="10700" b="1" dirty="0" err="1">
                <a:solidFill>
                  <a:srgbClr val="000000"/>
                </a:solidFill>
                <a:latin typeface="SutonnyMJ" pitchFamily="2" charset="0"/>
              </a:rPr>
              <a:t>wbe©vcY</a:t>
            </a:r>
            <a:r>
              <a:rPr lang="es-ES" sz="10700" b="1" dirty="0">
                <a:solidFill>
                  <a:srgbClr val="000000"/>
                </a:solidFill>
                <a:latin typeface="SutonnyMJ" pitchFamily="2" charset="0"/>
              </a:rPr>
              <a:t> I</a:t>
            </a:r>
            <a:r>
              <a:rPr lang="es-ES" sz="10700" b="1" dirty="0">
                <a:solidFill>
                  <a:srgbClr val="0D0A10"/>
                </a:solidFill>
                <a:latin typeface="SutonnyMJ" pitchFamily="2" charset="0"/>
              </a:rPr>
              <a:t> </a:t>
            </a:r>
            <a:r>
              <a:rPr lang="en-US" sz="10700" b="1" dirty="0" err="1">
                <a:solidFill>
                  <a:srgbClr val="0D0A10"/>
                </a:solidFill>
                <a:latin typeface="SutonnyMJ" pitchFamily="2" charset="0"/>
              </a:rPr>
              <a:t>AwMœ</a:t>
            </a:r>
            <a:r>
              <a:rPr lang="en-US" sz="10700" b="1" dirty="0">
                <a:solidFill>
                  <a:srgbClr val="0D0A10"/>
                </a:solidFill>
                <a:latin typeface="SutonnyMJ" pitchFamily="2" charset="0"/>
              </a:rPr>
              <a:t> </a:t>
            </a:r>
            <a:r>
              <a:rPr lang="en-US" sz="10700" b="1" dirty="0" err="1">
                <a:solidFill>
                  <a:srgbClr val="0D0A10"/>
                </a:solidFill>
                <a:latin typeface="SutonnyMJ" pitchFamily="2" charset="0"/>
              </a:rPr>
              <a:t>wbivcËv</a:t>
            </a:r>
            <a:br>
              <a:rPr lang="en-US" dirty="0">
                <a:latin typeface="SutonnyMJ" pitchFamily="2" charset="0"/>
              </a:rPr>
            </a:br>
            <a:endParaRPr lang="en-US" dirty="0">
              <a:latin typeface="SutonnyMJ" pitchFamily="2" charset="0"/>
            </a:endParaRP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173B582F-7D8D-958D-FE93-F5912130FAFB}"/>
              </a:ext>
            </a:extLst>
          </p:cNvPr>
          <p:cNvSpPr txBox="1">
            <a:spLocks noChangeArrowheads="1"/>
          </p:cNvSpPr>
          <p:nvPr/>
        </p:nvSpPr>
        <p:spPr>
          <a:xfrm>
            <a:off x="1787387" y="1697935"/>
            <a:ext cx="8458200" cy="41910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fontAlgn="auto" hangingPunct="1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3600" b="1" dirty="0">
                <a:solidFill>
                  <a:schemeClr val="accent4">
                    <a:lumMod val="10000"/>
                  </a:schemeClr>
                </a:solidFill>
                <a:latin typeface="SutonnyMJ" pitchFamily="2" charset="0"/>
              </a:rPr>
              <a:t> </a:t>
            </a:r>
            <a:r>
              <a:rPr lang="en-US" sz="3600" b="1" dirty="0" err="1">
                <a:solidFill>
                  <a:schemeClr val="accent4">
                    <a:lumMod val="10000"/>
                  </a:schemeClr>
                </a:solidFill>
                <a:latin typeface="SutonnyMJ" pitchFamily="2" charset="0"/>
              </a:rPr>
              <a:t>D‡Ïk¨mgyn</a:t>
            </a:r>
            <a:r>
              <a:rPr lang="en-US" sz="3600" b="1" dirty="0">
                <a:solidFill>
                  <a:schemeClr val="accent4">
                    <a:lumMod val="10000"/>
                  </a:schemeClr>
                </a:solidFill>
                <a:latin typeface="SutonnyMJ" pitchFamily="2" charset="0"/>
              </a:rPr>
              <a:t> :-</a:t>
            </a:r>
          </a:p>
          <a:p>
            <a:pPr marL="0" indent="0" eaLnBrk="1" fontAlgn="auto" hangingPunct="1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dirty="0">
                <a:solidFill>
                  <a:schemeClr val="accent4">
                    <a:lumMod val="10000"/>
                  </a:schemeClr>
                </a:solidFill>
                <a:latin typeface="SutonnyMJ" pitchFamily="2" charset="0"/>
              </a:rPr>
              <a:t>  GB </a:t>
            </a:r>
            <a:r>
              <a:rPr lang="en-US" dirty="0" err="1">
                <a:solidFill>
                  <a:schemeClr val="accent4">
                    <a:lumMod val="10000"/>
                  </a:schemeClr>
                </a:solidFill>
                <a:latin typeface="SutonnyMJ" pitchFamily="2" charset="0"/>
              </a:rPr>
              <a:t>Aa¨vq</a:t>
            </a:r>
            <a:r>
              <a:rPr lang="en-US" dirty="0">
                <a:solidFill>
                  <a:schemeClr val="accent4">
                    <a:lumMod val="10000"/>
                  </a:schemeClr>
                </a:solidFill>
                <a:latin typeface="SutonnyMJ" pitchFamily="2" charset="0"/>
              </a:rPr>
              <a:t> </a:t>
            </a:r>
            <a:r>
              <a:rPr lang="en-US" dirty="0" err="1">
                <a:solidFill>
                  <a:schemeClr val="accent4">
                    <a:lumMod val="10000"/>
                  </a:schemeClr>
                </a:solidFill>
                <a:latin typeface="SutonnyMJ" pitchFamily="2" charset="0"/>
              </a:rPr>
              <a:t>Av‡jvPbv</a:t>
            </a:r>
            <a:r>
              <a:rPr lang="en-US" dirty="0">
                <a:solidFill>
                  <a:schemeClr val="accent4">
                    <a:lumMod val="10000"/>
                  </a:schemeClr>
                </a:solidFill>
                <a:latin typeface="SutonnyMJ" pitchFamily="2" charset="0"/>
              </a:rPr>
              <a:t> †</a:t>
            </a:r>
            <a:r>
              <a:rPr lang="en-US" dirty="0" err="1">
                <a:solidFill>
                  <a:schemeClr val="accent4">
                    <a:lumMod val="10000"/>
                  </a:schemeClr>
                </a:solidFill>
                <a:latin typeface="SutonnyMJ" pitchFamily="2" charset="0"/>
              </a:rPr>
              <a:t>k‡l</a:t>
            </a:r>
            <a:r>
              <a:rPr lang="en-US" dirty="0">
                <a:solidFill>
                  <a:schemeClr val="accent4">
                    <a:lumMod val="10000"/>
                  </a:schemeClr>
                </a:solidFill>
                <a:latin typeface="SutonnyMJ" pitchFamily="2" charset="0"/>
              </a:rPr>
              <a:t> hv </a:t>
            </a:r>
            <a:r>
              <a:rPr lang="en-US" dirty="0" err="1">
                <a:solidFill>
                  <a:schemeClr val="accent4">
                    <a:lumMod val="10000"/>
                  </a:schemeClr>
                </a:solidFill>
                <a:latin typeface="SutonnyMJ" pitchFamily="2" charset="0"/>
              </a:rPr>
              <a:t>Rvb‡Z</a:t>
            </a:r>
            <a:r>
              <a:rPr lang="en-US" dirty="0">
                <a:solidFill>
                  <a:schemeClr val="accent4">
                    <a:lumMod val="10000"/>
                  </a:schemeClr>
                </a:solidFill>
                <a:latin typeface="SutonnyMJ" pitchFamily="2" charset="0"/>
              </a:rPr>
              <a:t> </a:t>
            </a:r>
            <a:r>
              <a:rPr lang="en-US" dirty="0" err="1">
                <a:solidFill>
                  <a:schemeClr val="accent4">
                    <a:lumMod val="10000"/>
                  </a:schemeClr>
                </a:solidFill>
                <a:latin typeface="SutonnyMJ" pitchFamily="2" charset="0"/>
              </a:rPr>
              <a:t>mÿg</a:t>
            </a:r>
            <a:r>
              <a:rPr lang="en-US" dirty="0">
                <a:solidFill>
                  <a:schemeClr val="accent4">
                    <a:lumMod val="10000"/>
                  </a:schemeClr>
                </a:solidFill>
                <a:latin typeface="SutonnyMJ" pitchFamily="2" charset="0"/>
              </a:rPr>
              <a:t> </a:t>
            </a:r>
            <a:r>
              <a:rPr lang="en-US" dirty="0" err="1">
                <a:solidFill>
                  <a:schemeClr val="accent4">
                    <a:lumMod val="10000"/>
                  </a:schemeClr>
                </a:solidFill>
                <a:latin typeface="SutonnyMJ" pitchFamily="2" charset="0"/>
              </a:rPr>
              <a:t>n‡eb</a:t>
            </a:r>
            <a:r>
              <a:rPr lang="en-US" dirty="0">
                <a:solidFill>
                  <a:schemeClr val="accent4">
                    <a:lumMod val="10000"/>
                  </a:schemeClr>
                </a:solidFill>
                <a:latin typeface="SutonnyMJ" pitchFamily="2" charset="0"/>
              </a:rPr>
              <a:t> -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it-IT" dirty="0">
                <a:latin typeface="SutonnyMJ" pitchFamily="2" charset="0"/>
              </a:rPr>
              <a:t>1| Av¸b wK| Av¸‡bi cª¾¡jb I wbe©vcb bxwZ|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it-IT" dirty="0">
                <a:latin typeface="SutonnyMJ" pitchFamily="2" charset="0"/>
              </a:rPr>
              <a:t>2| Av¸‡bi Dcv`vb I †kªbxweb¨vm|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it-IT" dirty="0">
                <a:latin typeface="SutonnyMJ" pitchFamily="2" charset="0"/>
              </a:rPr>
              <a:t>3| AwMœwbe©vcb gva¨g I c×wZ|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it-IT" dirty="0">
                <a:latin typeface="SutonnyMJ" pitchFamily="2" charset="0"/>
              </a:rPr>
              <a:t>4| AwMœKv‡Ûi KviYmgyn I AwMœ cÖwZ‡iva e¨e¯’v |</a:t>
            </a:r>
            <a:endParaRPr lang="en-US" dirty="0">
              <a:latin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06988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13A1AD76-F79D-FBFC-3ACE-F3041799FC63}"/>
              </a:ext>
            </a:extLst>
          </p:cNvPr>
          <p:cNvSpPr txBox="1">
            <a:spLocks/>
          </p:cNvSpPr>
          <p:nvPr/>
        </p:nvSpPr>
        <p:spPr bwMode="auto">
          <a:xfrm>
            <a:off x="1863588" y="1371600"/>
            <a:ext cx="84582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br>
              <a:rPr lang="it-IT" altLang="en-US" sz="2800">
                <a:latin typeface="SutonnyMJ" pitchFamily="2" charset="0"/>
              </a:rPr>
            </a:br>
            <a:r>
              <a:rPr lang="it-IT" altLang="en-US" sz="2400">
                <a:latin typeface="SutonnyMJ" pitchFamily="2" charset="0"/>
              </a:rPr>
              <a:t>S| evmM„n, KjKviLvbv I e¨emv cÖwZôv‡b AwMœ wbe©vcbx hš¿cvwZ ¯’vcb Kiv    </a:t>
            </a:r>
            <a:br>
              <a:rPr lang="it-IT" altLang="en-US" sz="2400">
                <a:latin typeface="SutonnyMJ" pitchFamily="2" charset="0"/>
              </a:rPr>
            </a:br>
            <a:r>
              <a:rPr lang="it-IT" altLang="en-US" sz="2400">
                <a:latin typeface="SutonnyMJ" pitchFamily="2" charset="0"/>
              </a:rPr>
              <a:t>     Ges gv‡S gv‡S Zv cix¶v Kiv|</a:t>
            </a:r>
            <a:br>
              <a:rPr lang="it-IT" altLang="en-US" sz="2400">
                <a:latin typeface="SutonnyMJ" pitchFamily="2" charset="0"/>
              </a:rPr>
            </a:br>
            <a:r>
              <a:rPr lang="it-IT" altLang="en-US" sz="2400">
                <a:latin typeface="SutonnyMJ" pitchFamily="2" charset="0"/>
              </a:rPr>
              <a:t>T| cÖwZwU wkíKviLvbvq I miKvix †emiKvix fe‡b dvqvi mvwf©m Aa¨v‡`k </a:t>
            </a:r>
            <a:br>
              <a:rPr lang="it-IT" altLang="en-US" sz="2400">
                <a:latin typeface="SutonnyMJ" pitchFamily="2" charset="0"/>
              </a:rPr>
            </a:br>
            <a:r>
              <a:rPr lang="it-IT" altLang="en-US" sz="2400">
                <a:latin typeface="SutonnyMJ" pitchFamily="2" charset="0"/>
              </a:rPr>
              <a:t>     Abyhvqx AwMœcÖwZ‡iva e¨e¯’v ev¯Íevqb Kiv|</a:t>
            </a:r>
            <a:br>
              <a:rPr lang="it-IT" altLang="en-US" sz="2400">
                <a:latin typeface="SutonnyMJ" pitchFamily="2" charset="0"/>
              </a:rPr>
            </a:br>
            <a:r>
              <a:rPr lang="it-IT" altLang="en-US" sz="2400">
                <a:latin typeface="SutonnyMJ" pitchFamily="2" charset="0"/>
              </a:rPr>
              <a:t>U| KjKviLvbvi wbKU chv©ß cvwbi e¨e¯’v</a:t>
            </a:r>
            <a:r>
              <a:rPr lang="it-IT" altLang="en-US" sz="2800">
                <a:latin typeface="SutonnyMJ" pitchFamily="2" charset="0"/>
              </a:rPr>
              <a:t> ivLv|</a:t>
            </a:r>
            <a:br>
              <a:rPr lang="it-IT" altLang="en-US" sz="2800">
                <a:latin typeface="SutonnyMJ" pitchFamily="2" charset="0"/>
              </a:rPr>
            </a:br>
            <a:r>
              <a:rPr lang="it-IT" altLang="en-US" sz="2400">
                <a:latin typeface="SutonnyMJ" pitchFamily="2" charset="0"/>
              </a:rPr>
              <a:t>V| ¸`vg ev KviLvbvq aygcvb wbwl× Kib I mZKx©KiY †cvóvi jvMv‡bv|</a:t>
            </a:r>
            <a:br>
              <a:rPr lang="it-IT" altLang="en-US" sz="2400">
                <a:latin typeface="SutonnyMJ" pitchFamily="2" charset="0"/>
              </a:rPr>
            </a:br>
            <a:r>
              <a:rPr lang="it-IT" altLang="en-US" sz="2400">
                <a:latin typeface="SutonnyMJ" pitchFamily="2" charset="0"/>
              </a:rPr>
              <a:t>W| ¯’vbxq dvqvi †÷k‡bi †dvb bs msi¶Y I AwMœ cÖwZ‡iva I wbe©cb wel‡q</a:t>
            </a:r>
            <a:br>
              <a:rPr lang="it-IT" altLang="en-US" sz="2400">
                <a:latin typeface="SutonnyMJ" pitchFamily="2" charset="0"/>
              </a:rPr>
            </a:br>
            <a:r>
              <a:rPr lang="it-IT" altLang="en-US" sz="2400">
                <a:latin typeface="SutonnyMJ" pitchFamily="2" charset="0"/>
              </a:rPr>
              <a:t>     cÖv_wgK cÖwk¶Y MÖnb Kiv|</a:t>
            </a:r>
            <a:br>
              <a:rPr lang="it-IT" altLang="en-US" sz="2400">
                <a:latin typeface="SutonnyMJ" pitchFamily="2" charset="0"/>
              </a:rPr>
            </a:br>
            <a:r>
              <a:rPr lang="it-IT" altLang="en-US" sz="2400">
                <a:latin typeface="SutonnyMJ" pitchFamily="2" charset="0"/>
              </a:rPr>
              <a:t>X| AwMœ m‡PZbZv I cÖwZ‡iva e¨e¯’v †Rvi`vi Kiv|</a:t>
            </a:r>
            <a:br>
              <a:rPr lang="it-IT" altLang="en-US" sz="2400">
                <a:latin typeface="SutonnyMJ" pitchFamily="2" charset="0"/>
              </a:rPr>
            </a:br>
            <a:r>
              <a:rPr lang="it-IT" altLang="en-US" sz="2400">
                <a:latin typeface="SutonnyMJ" pitchFamily="2" charset="0"/>
              </a:rPr>
              <a:t>Y| ¯’vbxq fv‡e AwMœ cÖwZ‡iva I wbe©vc‡bi j‡¶¨ †¯^”Qv‡mex evwnbx M‡o †Zvjv|</a:t>
            </a:r>
            <a:br>
              <a:rPr lang="it-IT" altLang="en-US" sz="2400">
                <a:latin typeface="SutonnyMJ" pitchFamily="2" charset="0"/>
              </a:rPr>
            </a:br>
            <a:r>
              <a:rPr lang="it-IT" altLang="en-US" sz="2400">
                <a:latin typeface="SutonnyMJ" pitchFamily="2" charset="0"/>
              </a:rPr>
              <a:t>Z| gyjZ: †h mKj Kvi‡Y AwMœKv‡Ûi m„wó nq †m me KviY †_‡K mveavbZv </a:t>
            </a:r>
            <a:br>
              <a:rPr lang="it-IT" altLang="en-US" sz="2400">
                <a:latin typeface="SutonnyMJ" pitchFamily="2" charset="0"/>
              </a:rPr>
            </a:br>
            <a:r>
              <a:rPr lang="it-IT" altLang="en-US" sz="2400">
                <a:latin typeface="SutonnyMJ" pitchFamily="2" charset="0"/>
              </a:rPr>
              <a:t>     Aej¤^b Kiv|</a:t>
            </a:r>
            <a:br>
              <a:rPr lang="it-IT" altLang="en-US">
                <a:latin typeface="SutonnyMJ" pitchFamily="2" charset="0"/>
              </a:rPr>
            </a:br>
            <a:endParaRPr lang="en-US" altLang="en-US">
              <a:latin typeface="SutonnyMJ" pitchFamily="2" charset="0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5BD293E-4C9B-AA05-88AA-247207DAC7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5288" y="185738"/>
            <a:ext cx="4767263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it-IT" altLang="en-US" sz="4400" b="1">
                <a:latin typeface="SutonnyMJ" pitchFamily="2" charset="0"/>
              </a:rPr>
              <a:t>AwMœ cÖwZ‡iva e¨e¯’v : </a:t>
            </a:r>
            <a:endParaRPr lang="en-US" altLang="en-US" sz="440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48803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pic>
        <p:nvPicPr>
          <p:cNvPr id="4" name="Picture 2" descr="fire pic 3">
            <a:extLst>
              <a:ext uri="{FF2B5EF4-FFF2-40B4-BE49-F238E27FC236}">
                <a16:creationId xmlns:a16="http://schemas.microsoft.com/office/drawing/2014/main" id="{EA5070C1-E099-6DFD-AB86-528C78FA1F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76" b="9589"/>
          <a:stretch>
            <a:fillRect/>
          </a:stretch>
        </p:blipFill>
        <p:spPr bwMode="auto">
          <a:xfrm>
            <a:off x="1083365" y="1192213"/>
            <a:ext cx="9382539" cy="468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3">
            <a:extLst>
              <a:ext uri="{FF2B5EF4-FFF2-40B4-BE49-F238E27FC236}">
                <a16:creationId xmlns:a16="http://schemas.microsoft.com/office/drawing/2014/main" id="{F051C7DB-B04F-80AA-3260-AC3D45F98A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83365" y="517525"/>
            <a:ext cx="9382539" cy="701675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4000" dirty="0">
                <a:solidFill>
                  <a:srgbClr val="FFFF00"/>
                </a:solidFill>
                <a:latin typeface="Tahoma" panose="020B0604030504040204" pitchFamily="34" charset="0"/>
              </a:rPr>
              <a:t>What to do in case of  fire ?</a:t>
            </a:r>
            <a:endParaRPr lang="en-US" altLang="en-US" sz="5400" dirty="0">
              <a:solidFill>
                <a:schemeClr val="bg1"/>
              </a:solidFill>
              <a:latin typeface="Tahoma" panose="020B0604030504040204" pitchFamily="34" charset="0"/>
            </a:endParaRPr>
          </a:p>
        </p:txBody>
      </p:sp>
      <p:sp>
        <p:nvSpPr>
          <p:cNvPr id="8" name="Rectangle 4">
            <a:extLst>
              <a:ext uri="{FF2B5EF4-FFF2-40B4-BE49-F238E27FC236}">
                <a16:creationId xmlns:a16="http://schemas.microsoft.com/office/drawing/2014/main" id="{44BD3942-2FFA-A8D4-4286-2323EBA57F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0" y="1945481"/>
            <a:ext cx="1676400" cy="8382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7200" dirty="0">
                <a:latin typeface="Tahoma" panose="020B0604030504040204" pitchFamily="34" charset="0"/>
              </a:rPr>
              <a:t>999</a:t>
            </a:r>
          </a:p>
        </p:txBody>
      </p:sp>
      <p:sp>
        <p:nvSpPr>
          <p:cNvPr id="9" name="Rectangle 5">
            <a:extLst>
              <a:ext uri="{FF2B5EF4-FFF2-40B4-BE49-F238E27FC236}">
                <a16:creationId xmlns:a16="http://schemas.microsoft.com/office/drawing/2014/main" id="{ACBC4886-ADF2-1E34-4C79-5329A967C8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26704" y="5784573"/>
            <a:ext cx="85772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Activate Fire Brigade.            02223355555, 999</a:t>
            </a:r>
            <a:endParaRPr lang="en-US" altLang="en-US" b="1" dirty="0">
              <a:latin typeface="Tahoma" panose="020B0604030504040204" pitchFamily="34" charset="0"/>
            </a:endParaRPr>
          </a:p>
        </p:txBody>
      </p:sp>
      <p:sp>
        <p:nvSpPr>
          <p:cNvPr id="10" name="TextBox 7">
            <a:hlinkClick r:id="rId3" action="ppaction://hlinkfile"/>
            <a:extLst>
              <a:ext uri="{FF2B5EF4-FFF2-40B4-BE49-F238E27FC236}">
                <a16:creationId xmlns:a16="http://schemas.microsoft.com/office/drawing/2014/main" id="{0A0B0A7B-74A4-91EE-A8BB-B33861ACFF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0604" y="-103188"/>
            <a:ext cx="77276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3600" b="1" dirty="0" err="1">
                <a:latin typeface="SutonnyMJ" pitchFamily="2" charset="0"/>
                <a:cs typeface="SutonnyMJ" pitchFamily="2" charset="0"/>
              </a:rPr>
              <a:t>Av¸b</a:t>
            </a:r>
            <a:r>
              <a:rPr lang="en-US" altLang="en-US" sz="36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3600" b="1" dirty="0" err="1">
                <a:latin typeface="SutonnyMJ" pitchFamily="2" charset="0"/>
                <a:cs typeface="SutonnyMJ" pitchFamily="2" charset="0"/>
              </a:rPr>
              <a:t>jvM‡j</a:t>
            </a:r>
            <a:r>
              <a:rPr lang="en-US" altLang="en-US" sz="36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3600" b="1" dirty="0" err="1">
                <a:latin typeface="SutonnyMJ" pitchFamily="2" charset="0"/>
                <a:cs typeface="SutonnyMJ" pitchFamily="2" charset="0"/>
              </a:rPr>
              <a:t>wK</a:t>
            </a:r>
            <a:r>
              <a:rPr lang="en-US" altLang="en-US" sz="36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3600" b="1" dirty="0" err="1">
                <a:latin typeface="SutonnyMJ" pitchFamily="2" charset="0"/>
                <a:cs typeface="SutonnyMJ" pitchFamily="2" charset="0"/>
              </a:rPr>
              <a:t>Ki‡eb</a:t>
            </a:r>
            <a:r>
              <a:rPr lang="en-US" altLang="en-US" sz="3600" b="1" dirty="0">
                <a:latin typeface="SutonnyMJ" pitchFamily="2" charset="0"/>
                <a:cs typeface="SutonnyMJ" pitchFamily="2" charset="0"/>
              </a:rPr>
              <a:t> ?</a:t>
            </a:r>
            <a:endParaRPr lang="en-US" altLang="en-US" sz="1800" b="1" dirty="0">
              <a:latin typeface="SutonnyMJ" pitchFamily="2" charset="0"/>
              <a:cs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919548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CC04754-5E37-8AE8-9DDB-9DCFBF3870BE}"/>
              </a:ext>
            </a:extLst>
          </p:cNvPr>
          <p:cNvSpPr txBox="1">
            <a:spLocks/>
          </p:cNvSpPr>
          <p:nvPr/>
        </p:nvSpPr>
        <p:spPr bwMode="auto">
          <a:xfrm>
            <a:off x="2405268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it-IT" altLang="en-US" sz="4400" b="1" dirty="0">
                <a:latin typeface="SutonnyMJ" pitchFamily="2" charset="0"/>
              </a:rPr>
              <a:t>kix‡i Av¸b jvM‡j KiYxq</a:t>
            </a:r>
            <a:endParaRPr lang="en-US" altLang="en-US" sz="4400" dirty="0"/>
          </a:p>
        </p:txBody>
      </p:sp>
      <p:sp>
        <p:nvSpPr>
          <p:cNvPr id="15" name="TextBox 2">
            <a:extLst>
              <a:ext uri="{FF2B5EF4-FFF2-40B4-BE49-F238E27FC236}">
                <a16:creationId xmlns:a16="http://schemas.microsoft.com/office/drawing/2014/main" id="{A0DF214D-3F31-74A3-A179-9BBBF3D2AC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05268" y="5029200"/>
            <a:ext cx="1371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800" b="1">
                <a:latin typeface="Tahoma" panose="020B0604030504040204" pitchFamily="34" charset="0"/>
              </a:rPr>
              <a:t>STOP</a:t>
            </a:r>
          </a:p>
        </p:txBody>
      </p:sp>
      <p:sp>
        <p:nvSpPr>
          <p:cNvPr id="16" name="TextBox 3">
            <a:extLst>
              <a:ext uri="{FF2B5EF4-FFF2-40B4-BE49-F238E27FC236}">
                <a16:creationId xmlns:a16="http://schemas.microsoft.com/office/drawing/2014/main" id="{1D2C9CDE-359D-C4D8-6288-965C2B0F0F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99131" y="5097463"/>
            <a:ext cx="10414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800" b="1">
                <a:latin typeface="Tahoma" panose="020B0604030504040204" pitchFamily="34" charset="0"/>
              </a:rPr>
              <a:t>DROP</a:t>
            </a:r>
          </a:p>
        </p:txBody>
      </p:sp>
      <p:sp>
        <p:nvSpPr>
          <p:cNvPr id="17" name="TextBox 4">
            <a:extLst>
              <a:ext uri="{FF2B5EF4-FFF2-40B4-BE49-F238E27FC236}">
                <a16:creationId xmlns:a16="http://schemas.microsoft.com/office/drawing/2014/main" id="{66CB75FF-B240-ECF2-ACC2-88F505DD70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89956" y="5075238"/>
            <a:ext cx="92868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800" b="1">
                <a:latin typeface="Tahoma" panose="020B0604030504040204" pitchFamily="34" charset="0"/>
              </a:rPr>
              <a:t>ROLL</a:t>
            </a:r>
          </a:p>
        </p:txBody>
      </p:sp>
      <p:pic>
        <p:nvPicPr>
          <p:cNvPr id="18" name="Picture 2" descr="C:\Users\User\Desktop\fire\stop.jpg">
            <a:extLst>
              <a:ext uri="{FF2B5EF4-FFF2-40B4-BE49-F238E27FC236}">
                <a16:creationId xmlns:a16="http://schemas.microsoft.com/office/drawing/2014/main" id="{87A0AC7C-A9A0-09EE-11CE-B1D24EF658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2731" y="2168525"/>
            <a:ext cx="6096000" cy="295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4F34F1A3-57C5-50F5-49E9-5C09921913C2}"/>
              </a:ext>
            </a:extLst>
          </p:cNvPr>
          <p:cNvSpPr/>
          <p:nvPr/>
        </p:nvSpPr>
        <p:spPr>
          <a:xfrm>
            <a:off x="6672468" y="2933700"/>
            <a:ext cx="4343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200" dirty="0">
                <a:latin typeface="SutonnyMJ" pitchFamily="2" charset="0"/>
                <a:cs typeface="SutonnyMJ" pitchFamily="2" charset="0"/>
              </a:rPr>
              <a:t>_</a:t>
            </a:r>
            <a:r>
              <a:rPr lang="en-US" sz="3200" dirty="0" err="1">
                <a:latin typeface="SutonnyMJ" pitchFamily="2" charset="0"/>
                <a:cs typeface="SutonnyMJ" pitchFamily="2" charset="0"/>
              </a:rPr>
              <a:t>vgyb</a:t>
            </a:r>
            <a:r>
              <a:rPr lang="en-US" sz="3200" dirty="0">
                <a:latin typeface="SutonnyMJ" pitchFamily="2" charset="0"/>
                <a:cs typeface="SutonnyMJ" pitchFamily="2" charset="0"/>
              </a:rPr>
              <a:t>, </a:t>
            </a:r>
            <a:r>
              <a:rPr lang="en-US" sz="3200" dirty="0" err="1">
                <a:latin typeface="SutonnyMJ" pitchFamily="2" charset="0"/>
                <a:cs typeface="SutonnyMJ" pitchFamily="2" charset="0"/>
              </a:rPr>
              <a:t>ï‡q</a:t>
            </a:r>
            <a:r>
              <a:rPr lang="en-US" sz="3200" dirty="0">
                <a:latin typeface="SutonnyMJ" pitchFamily="2" charset="0"/>
                <a:cs typeface="SutonnyMJ" pitchFamily="2" charset="0"/>
              </a:rPr>
              <a:t> co–b I </a:t>
            </a:r>
            <a:r>
              <a:rPr lang="en-US" sz="3200" dirty="0" err="1">
                <a:latin typeface="SutonnyMJ" pitchFamily="2" charset="0"/>
                <a:cs typeface="SutonnyMJ" pitchFamily="2" charset="0"/>
              </a:rPr>
              <a:t>Mov‡Z</a:t>
            </a:r>
            <a:r>
              <a:rPr lang="en-US" sz="3200" dirty="0">
                <a:latin typeface="SutonnyMJ" pitchFamily="2" charset="0"/>
                <a:cs typeface="SutonnyMJ" pitchFamily="2" charset="0"/>
              </a:rPr>
              <a:t> _</a:t>
            </a:r>
            <a:r>
              <a:rPr lang="en-US" sz="3200" dirty="0" err="1">
                <a:latin typeface="SutonnyMJ" pitchFamily="2" charset="0"/>
                <a:cs typeface="SutonnyMJ" pitchFamily="2" charset="0"/>
              </a:rPr>
              <a:t>vKzb</a:t>
            </a:r>
            <a:endParaRPr lang="en-US" sz="3200" dirty="0">
              <a:latin typeface="SutonnyMJ" pitchFamily="2" charset="0"/>
              <a:cs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8921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B1150E6-0B8C-A660-01A3-AACB86441AC9}"/>
              </a:ext>
            </a:extLst>
          </p:cNvPr>
          <p:cNvSpPr txBox="1">
            <a:spLocks/>
          </p:cNvSpPr>
          <p:nvPr/>
        </p:nvSpPr>
        <p:spPr bwMode="auto">
          <a:xfrm>
            <a:off x="1808922" y="274638"/>
            <a:ext cx="8229600" cy="1143000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it-IT" altLang="en-US" sz="4400" b="1">
                <a:latin typeface="SutonnyMJ" pitchFamily="2" charset="0"/>
              </a:rPr>
              <a:t>Av¸b jvM‡j KiYxq</a:t>
            </a:r>
            <a:endParaRPr lang="en-US" altLang="en-US" sz="440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B0BAB15-A8FD-7BE9-E165-4392C0848E47}"/>
              </a:ext>
            </a:extLst>
          </p:cNvPr>
          <p:cNvSpPr txBox="1"/>
          <p:nvPr/>
        </p:nvSpPr>
        <p:spPr>
          <a:xfrm>
            <a:off x="2007360" y="2473325"/>
            <a:ext cx="3276600" cy="267652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algn="just">
              <a:defRPr/>
            </a:pPr>
            <a:r>
              <a:rPr lang="it-IT" sz="2800" b="1" dirty="0">
                <a:latin typeface="SutonnyMJ" pitchFamily="2" charset="0"/>
              </a:rPr>
              <a:t>feb †_‡K evwni nIqvi ci G‡m¤^jx Gwiqvq wi‡cvU© Kiæb| dvqvi mvwf©m ev KZ©„c‡ÿi wb‡`©kvejxi Rb¨ A‡cÿv Kiæb  </a:t>
            </a:r>
            <a:endParaRPr lang="en-US" sz="2800" dirty="0"/>
          </a:p>
        </p:txBody>
      </p:sp>
      <p:pic>
        <p:nvPicPr>
          <p:cNvPr id="8" name="Picture 2" descr="C:\Users\User\Desktop\fire\assembly.png">
            <a:extLst>
              <a:ext uri="{FF2B5EF4-FFF2-40B4-BE49-F238E27FC236}">
                <a16:creationId xmlns:a16="http://schemas.microsoft.com/office/drawing/2014/main" id="{05CA18EA-3825-AB7D-E45B-30DFF24A5D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3722" y="3508375"/>
            <a:ext cx="2828925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 descr="C:\Users\User\Desktop\fire\assem.jpg">
            <a:extLst>
              <a:ext uri="{FF2B5EF4-FFF2-40B4-BE49-F238E27FC236}">
                <a16:creationId xmlns:a16="http://schemas.microsoft.com/office/drawing/2014/main" id="{60A4B272-4E17-FF64-9FC1-2AA054D5C9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9122" y="1500188"/>
            <a:ext cx="2657475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6063366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-99391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pic>
        <p:nvPicPr>
          <p:cNvPr id="4" name="Picture 2" descr="http://www.escape-mobility.com/websitefiles/Image/downloads/PICTO_klant_2.jpg">
            <a:extLst>
              <a:ext uri="{FF2B5EF4-FFF2-40B4-BE49-F238E27FC236}">
                <a16:creationId xmlns:a16="http://schemas.microsoft.com/office/drawing/2014/main" id="{C2CA1C66-E9F8-6BDF-1AA1-6E77DA511C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0138" y="0"/>
            <a:ext cx="6705600" cy="671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2">
            <a:extLst>
              <a:ext uri="{FF2B5EF4-FFF2-40B4-BE49-F238E27FC236}">
                <a16:creationId xmlns:a16="http://schemas.microsoft.com/office/drawing/2014/main" id="{63E93329-C37C-2C6D-A13A-6535624B8C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91938" y="2170113"/>
            <a:ext cx="2286000" cy="255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 always staircase in stead of lift during Emergency</a:t>
            </a:r>
          </a:p>
        </p:txBody>
      </p:sp>
    </p:spTree>
    <p:extLst>
      <p:ext uri="{BB962C8B-B14F-4D97-AF65-F5344CB8AC3E}">
        <p14:creationId xmlns:p14="http://schemas.microsoft.com/office/powerpoint/2010/main" val="172466926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79EEA0D-2E98-FAF4-22BB-36B6A39EDBA7}"/>
              </a:ext>
            </a:extLst>
          </p:cNvPr>
          <p:cNvSpPr txBox="1">
            <a:spLocks/>
          </p:cNvSpPr>
          <p:nvPr/>
        </p:nvSpPr>
        <p:spPr bwMode="auto">
          <a:xfrm>
            <a:off x="1073427" y="609600"/>
            <a:ext cx="10157790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 err="1">
                <a:latin typeface="SutonnyMJ" pitchFamily="2" charset="0"/>
              </a:rPr>
              <a:t>BfvKz‡qkb</a:t>
            </a:r>
            <a:r>
              <a:rPr lang="en-US" altLang="en-US" sz="3600" b="1" dirty="0">
                <a:latin typeface="SutonnyMJ" pitchFamily="2" charset="0"/>
              </a:rPr>
              <a:t> </a:t>
            </a:r>
            <a:r>
              <a:rPr lang="en-US" altLang="en-US" sz="3600" b="1" dirty="0" err="1">
                <a:latin typeface="SutonnyMJ" pitchFamily="2" charset="0"/>
              </a:rPr>
              <a:t>wWªj</a:t>
            </a:r>
            <a:r>
              <a:rPr lang="en-US" altLang="en-US" sz="3600" dirty="0">
                <a:latin typeface="SutonnyMJ" pitchFamily="2" charset="0"/>
              </a:rPr>
              <a:t> : </a:t>
            </a:r>
            <a:br>
              <a:rPr lang="en-US" altLang="en-US" sz="4400" dirty="0">
                <a:latin typeface="SutonnyMJ" pitchFamily="2" charset="0"/>
              </a:rPr>
            </a:br>
            <a:r>
              <a:rPr lang="en-US" altLang="en-US" sz="2800" dirty="0" err="1">
                <a:latin typeface="SutonnyMJ" pitchFamily="2" charset="0"/>
              </a:rPr>
              <a:t>BfvKz‡qkb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wWªj</a:t>
            </a:r>
            <a:r>
              <a:rPr lang="en-US" altLang="en-US" sz="2800" dirty="0">
                <a:latin typeface="SutonnyMJ" pitchFamily="2" charset="0"/>
              </a:rPr>
              <a:t> Gi </a:t>
            </a:r>
            <a:r>
              <a:rPr lang="en-US" altLang="en-US" sz="2800" dirty="0" err="1">
                <a:latin typeface="SutonnyMJ" pitchFamily="2" charset="0"/>
              </a:rPr>
              <a:t>D‡Ïk</a:t>
            </a:r>
            <a:r>
              <a:rPr lang="en-US" altLang="en-US" sz="2800" dirty="0">
                <a:latin typeface="SutonnyMJ" pitchFamily="2" charset="0"/>
              </a:rPr>
              <a:t>¨ </a:t>
            </a:r>
            <a:r>
              <a:rPr lang="en-US" altLang="en-US" sz="2800" dirty="0" err="1">
                <a:latin typeface="SutonnyMJ" pitchFamily="2" charset="0"/>
              </a:rPr>
              <a:t>n‡”Q</a:t>
            </a:r>
            <a:r>
              <a:rPr lang="en-US" altLang="en-US" sz="2800" dirty="0">
                <a:latin typeface="SutonnyMJ" pitchFamily="2" charset="0"/>
              </a:rPr>
              <a:t>, †</a:t>
            </a:r>
            <a:r>
              <a:rPr lang="en-US" altLang="en-US" sz="2800" dirty="0" err="1">
                <a:latin typeface="SutonnyMJ" pitchFamily="2" charset="0"/>
              </a:rPr>
              <a:t>Kvb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fe‡b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Av¸b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ev</a:t>
            </a:r>
            <a:r>
              <a:rPr lang="en-US" altLang="en-US" sz="2800" dirty="0">
                <a:latin typeface="SutonnyMJ" pitchFamily="2" charset="0"/>
              </a:rPr>
              <a:t> Ab¨ †h †</a:t>
            </a:r>
            <a:r>
              <a:rPr lang="en-US" altLang="en-US" sz="2800" dirty="0" err="1">
                <a:latin typeface="SutonnyMJ" pitchFamily="2" charset="0"/>
              </a:rPr>
              <a:t>Kvb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Riæix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gyû‡Z</a:t>
            </a:r>
            <a:r>
              <a:rPr lang="en-US" altLang="en-US" sz="2800" dirty="0">
                <a:latin typeface="SutonnyMJ" pitchFamily="2" charset="0"/>
              </a:rPr>
              <a:t>© </a:t>
            </a:r>
            <a:r>
              <a:rPr lang="en-US" altLang="en-US" sz="2800" dirty="0" err="1">
                <a:latin typeface="SutonnyMJ" pitchFamily="2" charset="0"/>
              </a:rPr>
              <a:t>AwZ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Aí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mg‡q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Riæix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wbM©gb</a:t>
            </a:r>
            <a:r>
              <a:rPr lang="en-US" altLang="en-US" sz="2800" dirty="0">
                <a:latin typeface="SutonnyMJ" pitchFamily="2" charset="0"/>
              </a:rPr>
              <a:t> c‡_ </a:t>
            </a:r>
            <a:r>
              <a:rPr lang="en-US" altLang="en-US" sz="2800" dirty="0" err="1">
                <a:latin typeface="SutonnyMJ" pitchFamily="2" charset="0"/>
              </a:rPr>
              <a:t>avivevwnK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wbivc</a:t>
            </a:r>
            <a:r>
              <a:rPr lang="en-US" altLang="en-US" sz="2800" dirty="0">
                <a:latin typeface="SutonnyMJ" pitchFamily="2" charset="0"/>
              </a:rPr>
              <a:t>` I </a:t>
            </a:r>
            <a:r>
              <a:rPr lang="en-US" altLang="en-US" sz="2800" dirty="0" err="1">
                <a:latin typeface="SutonnyMJ" pitchFamily="2" charset="0"/>
              </a:rPr>
              <a:t>k„sLjvi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mwnZ</a:t>
            </a:r>
            <a:r>
              <a:rPr lang="en-US" altLang="en-US" sz="2800" dirty="0">
                <a:latin typeface="SutonnyMJ" pitchFamily="2" charset="0"/>
              </a:rPr>
              <a:t> †</a:t>
            </a:r>
            <a:r>
              <a:rPr lang="en-US" altLang="en-US" sz="2800" dirty="0" err="1">
                <a:latin typeface="SutonnyMJ" pitchFamily="2" charset="0"/>
              </a:rPr>
              <a:t>ei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n‡q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wbivc</a:t>
            </a:r>
            <a:r>
              <a:rPr lang="en-US" altLang="en-US" sz="2800" dirty="0">
                <a:latin typeface="SutonnyMJ" pitchFamily="2" charset="0"/>
              </a:rPr>
              <a:t>` ¯’</a:t>
            </a:r>
            <a:r>
              <a:rPr lang="en-US" altLang="en-US" sz="2800" dirty="0" err="1">
                <a:latin typeface="SutonnyMJ" pitchFamily="2" charset="0"/>
              </a:rPr>
              <a:t>v‡b</a:t>
            </a:r>
            <a:r>
              <a:rPr lang="en-US" altLang="en-US" sz="2800" dirty="0">
                <a:latin typeface="SutonnyMJ" pitchFamily="2" charset="0"/>
              </a:rPr>
              <a:t> mw¤§</a:t>
            </a:r>
            <a:r>
              <a:rPr lang="en-US" altLang="en-US" sz="2800" dirty="0" err="1">
                <a:latin typeface="SutonnyMJ" pitchFamily="2" charset="0"/>
              </a:rPr>
              <a:t>wjZ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nIqv</a:t>
            </a:r>
            <a:r>
              <a:rPr lang="en-US" altLang="en-US" sz="2800" dirty="0">
                <a:latin typeface="SutonnyMJ" pitchFamily="2" charset="0"/>
              </a:rPr>
              <a:t>|</a:t>
            </a:r>
            <a:br>
              <a:rPr lang="en-US" altLang="en-US" sz="3400" dirty="0">
                <a:latin typeface="SutonnyMJ" pitchFamily="2" charset="0"/>
              </a:rPr>
            </a:br>
            <a:br>
              <a:rPr lang="en-US" altLang="en-US" sz="3400" dirty="0">
                <a:latin typeface="SutonnyMJ" pitchFamily="2" charset="0"/>
              </a:rPr>
            </a:br>
            <a:r>
              <a:rPr lang="en-US" altLang="en-US" sz="3400" b="1" dirty="0" err="1">
                <a:latin typeface="SutonnyMJ" pitchFamily="2" charset="0"/>
              </a:rPr>
              <a:t>BfvKz‡qkb</a:t>
            </a:r>
            <a:r>
              <a:rPr lang="en-US" altLang="en-US" sz="3400" b="1" dirty="0">
                <a:latin typeface="SutonnyMJ" pitchFamily="2" charset="0"/>
              </a:rPr>
              <a:t> </a:t>
            </a:r>
            <a:r>
              <a:rPr lang="en-US" altLang="en-US" sz="3400" b="1" dirty="0" err="1">
                <a:latin typeface="SutonnyMJ" pitchFamily="2" charset="0"/>
              </a:rPr>
              <a:t>cøvb</a:t>
            </a:r>
            <a:r>
              <a:rPr lang="en-US" altLang="en-US" sz="3400" b="1" dirty="0">
                <a:latin typeface="SutonnyMJ" pitchFamily="2" charset="0"/>
              </a:rPr>
              <a:t> :</a:t>
            </a:r>
            <a:br>
              <a:rPr lang="en-US" altLang="en-US" sz="3400" b="1" dirty="0">
                <a:latin typeface="SutonnyMJ" pitchFamily="2" charset="0"/>
              </a:rPr>
            </a:br>
            <a:r>
              <a:rPr lang="en-US" altLang="en-US" sz="2800" dirty="0">
                <a:latin typeface="SutonnyMJ" pitchFamily="2" charset="0"/>
              </a:rPr>
              <a:t>1| </a:t>
            </a:r>
            <a:r>
              <a:rPr lang="en-US" altLang="en-US" sz="2800" dirty="0" err="1">
                <a:latin typeface="SutonnyMJ" pitchFamily="2" charset="0"/>
              </a:rPr>
              <a:t>AwMœKv‡Ûi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ïiæ‡ZB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dvqvi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mvwf©m‡K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msev</a:t>
            </a:r>
            <a:r>
              <a:rPr lang="en-US" altLang="en-US" sz="2800" dirty="0">
                <a:latin typeface="SutonnyMJ" pitchFamily="2" charset="0"/>
              </a:rPr>
              <a:t>` </a:t>
            </a:r>
            <a:r>
              <a:rPr lang="en-US" altLang="en-US" sz="2800" dirty="0" err="1">
                <a:latin typeface="SutonnyMJ" pitchFamily="2" charset="0"/>
              </a:rPr>
              <a:t>w`‡Z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n‡e</a:t>
            </a:r>
            <a:r>
              <a:rPr lang="en-US" altLang="en-US" sz="2800" dirty="0">
                <a:latin typeface="SutonnyMJ" pitchFamily="2" charset="0"/>
              </a:rPr>
              <a:t>|</a:t>
            </a:r>
            <a:br>
              <a:rPr lang="en-US" altLang="en-US" sz="2800" dirty="0">
                <a:latin typeface="SutonnyMJ" pitchFamily="2" charset="0"/>
              </a:rPr>
            </a:br>
            <a:r>
              <a:rPr lang="en-US" altLang="en-US" sz="2800" dirty="0">
                <a:latin typeface="SutonnyMJ" pitchFamily="2" charset="0"/>
              </a:rPr>
              <a:t>2| </a:t>
            </a:r>
            <a:r>
              <a:rPr lang="en-US" altLang="en-US" sz="2800" dirty="0" err="1">
                <a:latin typeface="SutonnyMJ" pitchFamily="2" charset="0"/>
              </a:rPr>
              <a:t>dvqvi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Gjvg</a:t>
            </a:r>
            <a:r>
              <a:rPr lang="en-US" altLang="en-US" sz="2800" dirty="0">
                <a:latin typeface="SutonnyMJ" pitchFamily="2" charset="0"/>
              </a:rPr>
              <a:t>© </a:t>
            </a:r>
            <a:r>
              <a:rPr lang="en-US" altLang="en-US" sz="2800" dirty="0" err="1">
                <a:latin typeface="SutonnyMJ" pitchFamily="2" charset="0"/>
              </a:rPr>
              <a:t>evRv‡bv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n‡q‡Q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wKbv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Zv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wbwðZ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n‡Z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n‡e</a:t>
            </a:r>
            <a:r>
              <a:rPr lang="en-US" altLang="en-US" sz="2800" dirty="0">
                <a:latin typeface="SutonnyMJ" pitchFamily="2" charset="0"/>
              </a:rPr>
              <a:t>|</a:t>
            </a:r>
            <a:br>
              <a:rPr lang="en-US" altLang="en-US" sz="2800" dirty="0">
                <a:latin typeface="SutonnyMJ" pitchFamily="2" charset="0"/>
              </a:rPr>
            </a:br>
            <a:r>
              <a:rPr lang="en-US" altLang="en-US" sz="2800" dirty="0">
                <a:latin typeface="SutonnyMJ" pitchFamily="2" charset="0"/>
              </a:rPr>
              <a:t>3| †h †</a:t>
            </a:r>
            <a:r>
              <a:rPr lang="en-US" altLang="en-US" sz="2800" dirty="0" err="1">
                <a:latin typeface="SutonnyMJ" pitchFamily="2" charset="0"/>
              </a:rPr>
              <a:t>d¬v‡i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AwMœKvÛ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msMwVZ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n‡q‡Q</a:t>
            </a:r>
            <a:r>
              <a:rPr lang="en-US" altLang="en-US" sz="2800" dirty="0">
                <a:latin typeface="SutonnyMJ" pitchFamily="2" charset="0"/>
              </a:rPr>
              <a:t> †</a:t>
            </a:r>
            <a:r>
              <a:rPr lang="en-US" altLang="en-US" sz="2800" dirty="0" err="1">
                <a:latin typeface="SutonnyMJ" pitchFamily="2" charset="0"/>
              </a:rPr>
              <a:t>mB</a:t>
            </a:r>
            <a:r>
              <a:rPr lang="en-US" altLang="en-US" sz="2800" dirty="0">
                <a:latin typeface="SutonnyMJ" pitchFamily="2" charset="0"/>
              </a:rPr>
              <a:t> †</a:t>
            </a:r>
            <a:r>
              <a:rPr lang="en-US" altLang="en-US" sz="2800" dirty="0" err="1">
                <a:latin typeface="SutonnyMJ" pitchFamily="2" charset="0"/>
              </a:rPr>
              <a:t>d¬v‡ii</a:t>
            </a:r>
            <a:r>
              <a:rPr lang="en-US" altLang="en-US" sz="2800" dirty="0">
                <a:latin typeface="SutonnyMJ" pitchFamily="2" charset="0"/>
              </a:rPr>
              <a:t> †</a:t>
            </a:r>
            <a:r>
              <a:rPr lang="en-US" altLang="en-US" sz="2800" dirty="0" err="1">
                <a:latin typeface="SutonnyMJ" pitchFamily="2" charset="0"/>
              </a:rPr>
              <a:t>jv‡Kiv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me©cÖ_g</a:t>
            </a:r>
            <a:r>
              <a:rPr lang="en-US" altLang="en-US" sz="2800" dirty="0">
                <a:latin typeface="SutonnyMJ" pitchFamily="2" charset="0"/>
              </a:rPr>
              <a:t> †</a:t>
            </a:r>
            <a:r>
              <a:rPr lang="en-US" altLang="en-US" sz="2800" dirty="0" err="1">
                <a:latin typeface="SutonnyMJ" pitchFamily="2" charset="0"/>
              </a:rPr>
              <a:t>ei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n‡q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Avm‡e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Ges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cieZ©x‡Z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avivevwnKfv‡e</a:t>
            </a:r>
            <a:r>
              <a:rPr lang="en-US" altLang="en-US" sz="36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Dc‡ii</a:t>
            </a:r>
            <a:r>
              <a:rPr lang="en-US" altLang="en-US" sz="2800" dirty="0">
                <a:latin typeface="SutonnyMJ" pitchFamily="2" charset="0"/>
              </a:rPr>
              <a:t> †</a:t>
            </a:r>
            <a:r>
              <a:rPr lang="en-US" altLang="en-US" sz="2800" dirty="0" err="1">
                <a:latin typeface="SutonnyMJ" pitchFamily="2" charset="0"/>
              </a:rPr>
              <a:t>d¬v‡ii</a:t>
            </a:r>
            <a:r>
              <a:rPr lang="en-US" altLang="en-US" sz="2800" dirty="0">
                <a:latin typeface="SutonnyMJ" pitchFamily="2" charset="0"/>
              </a:rPr>
              <a:t> †</a:t>
            </a:r>
            <a:r>
              <a:rPr lang="en-US" altLang="en-US" sz="2800" dirty="0" err="1">
                <a:latin typeface="SutonnyMJ" pitchFamily="2" charset="0"/>
              </a:rPr>
              <a:t>jv‡Kiv</a:t>
            </a:r>
            <a:r>
              <a:rPr lang="en-US" altLang="en-US" sz="2800" dirty="0">
                <a:latin typeface="SutonnyMJ" pitchFamily="2" charset="0"/>
              </a:rPr>
              <a:t> †</a:t>
            </a:r>
            <a:r>
              <a:rPr lang="en-US" altLang="en-US" sz="2800" dirty="0" err="1">
                <a:latin typeface="SutonnyMJ" pitchFamily="2" charset="0"/>
              </a:rPr>
              <a:t>ei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n‡q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Avm‡e</a:t>
            </a:r>
            <a:r>
              <a:rPr lang="en-US" altLang="en-US" sz="2800" dirty="0">
                <a:latin typeface="SutonnyMJ" pitchFamily="2" charset="0"/>
              </a:rPr>
              <a:t>|</a:t>
            </a:r>
            <a:endParaRPr lang="en-US" altLang="en-US" sz="3400" dirty="0">
              <a:latin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372974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BF7CD5A-6207-9961-8D84-F2BDEEFD52A7}"/>
              </a:ext>
            </a:extLst>
          </p:cNvPr>
          <p:cNvSpPr txBox="1">
            <a:spLocks/>
          </p:cNvSpPr>
          <p:nvPr/>
        </p:nvSpPr>
        <p:spPr bwMode="auto">
          <a:xfrm>
            <a:off x="695739" y="990599"/>
            <a:ext cx="10704444" cy="5121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>
                <a:latin typeface="SutonnyMJ" pitchFamily="2" charset="0"/>
              </a:rPr>
              <a:t>4| </a:t>
            </a:r>
            <a:r>
              <a:rPr lang="en-US" altLang="en-US" sz="2400" dirty="0" err="1">
                <a:latin typeface="SutonnyMJ" pitchFamily="2" charset="0"/>
              </a:rPr>
              <a:t>fe‡bi</a:t>
            </a:r>
            <a:r>
              <a:rPr lang="en-US" altLang="en-US" sz="2400" dirty="0">
                <a:latin typeface="SutonnyMJ" pitchFamily="2" charset="0"/>
              </a:rPr>
              <a:t> Rb¨ </a:t>
            </a:r>
            <a:r>
              <a:rPr lang="en-US" altLang="en-US" sz="2400" dirty="0" err="1">
                <a:latin typeface="SutonnyMJ" pitchFamily="2" charset="0"/>
              </a:rPr>
              <a:t>cye</a:t>
            </a:r>
            <a:r>
              <a:rPr lang="en-US" altLang="en-US" sz="2400" dirty="0">
                <a:latin typeface="SutonnyMJ" pitchFamily="2" charset="0"/>
              </a:rPr>
              <a:t>© </a:t>
            </a:r>
            <a:r>
              <a:rPr lang="en-US" altLang="en-US" sz="2400" dirty="0" err="1">
                <a:latin typeface="SutonnyMJ" pitchFamily="2" charset="0"/>
              </a:rPr>
              <a:t>wbav©wiZ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AwMœwbe©vcK</a:t>
            </a:r>
            <a:r>
              <a:rPr lang="en-US" altLang="en-US" sz="2400" dirty="0">
                <a:latin typeface="SutonnyMJ" pitchFamily="2" charset="0"/>
              </a:rPr>
              <a:t> `j, </a:t>
            </a:r>
            <a:r>
              <a:rPr lang="en-US" altLang="en-US" sz="2400" dirty="0" err="1">
                <a:latin typeface="SutonnyMJ" pitchFamily="2" charset="0"/>
              </a:rPr>
              <a:t>D×vi</a:t>
            </a:r>
            <a:r>
              <a:rPr lang="en-US" altLang="en-US" sz="2400" dirty="0">
                <a:latin typeface="SutonnyMJ" pitchFamily="2" charset="0"/>
              </a:rPr>
              <a:t> `j I </a:t>
            </a:r>
            <a:r>
              <a:rPr lang="en-US" altLang="en-US" sz="2400" dirty="0" err="1">
                <a:latin typeface="SutonnyMJ" pitchFamily="2" charset="0"/>
              </a:rPr>
              <a:t>cÖv_wgK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wPwKrmvKvix</a:t>
            </a:r>
            <a:r>
              <a:rPr lang="en-US" altLang="en-US" sz="2400" dirty="0">
                <a:latin typeface="SutonnyMJ" pitchFamily="2" charset="0"/>
              </a:rPr>
              <a:t> `j</a:t>
            </a:r>
            <a:br>
              <a:rPr lang="en-US" altLang="en-US" sz="2400" dirty="0">
                <a:latin typeface="SutonnyMJ" pitchFamily="2" charset="0"/>
              </a:rPr>
            </a:br>
            <a:r>
              <a:rPr lang="en-US" altLang="en-US" sz="2400" dirty="0">
                <a:latin typeface="SutonnyMJ" pitchFamily="2" charset="0"/>
              </a:rPr>
              <a:t>     </a:t>
            </a:r>
            <a:r>
              <a:rPr lang="en-US" altLang="en-US" sz="2400" dirty="0" err="1">
                <a:latin typeface="SutonnyMJ" pitchFamily="2" charset="0"/>
              </a:rPr>
              <a:t>wbR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wbR</a:t>
            </a:r>
            <a:r>
              <a:rPr lang="en-US" altLang="en-US" sz="2400" dirty="0">
                <a:latin typeface="SutonnyMJ" pitchFamily="2" charset="0"/>
              </a:rPr>
              <a:t> `</a:t>
            </a:r>
            <a:r>
              <a:rPr lang="en-US" altLang="en-US" sz="2400" dirty="0" err="1">
                <a:latin typeface="SutonnyMJ" pitchFamily="2" charset="0"/>
              </a:rPr>
              <a:t>vwqZ</a:t>
            </a:r>
            <a:r>
              <a:rPr lang="en-US" altLang="en-US" sz="2400" dirty="0">
                <a:latin typeface="SutonnyMJ" pitchFamily="2" charset="0"/>
              </a:rPr>
              <a:t>¡ </a:t>
            </a:r>
            <a:r>
              <a:rPr lang="en-US" altLang="en-US" sz="2400" dirty="0" err="1">
                <a:latin typeface="SutonnyMJ" pitchFamily="2" charset="0"/>
              </a:rPr>
              <a:t>cvjb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Ki‡e</a:t>
            </a:r>
            <a:r>
              <a:rPr lang="en-US" altLang="en-US" sz="2400" dirty="0">
                <a:latin typeface="SutonnyMJ" pitchFamily="2" charset="0"/>
              </a:rPr>
              <a:t>| </a:t>
            </a:r>
            <a:br>
              <a:rPr lang="en-US" altLang="en-US" sz="2400" dirty="0">
                <a:latin typeface="SutonnyMJ" pitchFamily="2" charset="0"/>
              </a:rPr>
            </a:br>
            <a:r>
              <a:rPr lang="en-US" altLang="en-US" sz="2400" dirty="0">
                <a:latin typeface="SutonnyMJ" pitchFamily="2" charset="0"/>
              </a:rPr>
              <a:t>5| </a:t>
            </a:r>
            <a:r>
              <a:rPr lang="en-US" altLang="en-US" sz="2400" dirty="0" err="1">
                <a:latin typeface="SutonnyMJ" pitchFamily="2" charset="0"/>
              </a:rPr>
              <a:t>BfvKz‡qk‡bi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mgq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wbKUeZ©x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wmwo</a:t>
            </a:r>
            <a:r>
              <a:rPr lang="en-US" altLang="en-US" sz="40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e¨envi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Ki‡Z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n‡e</a:t>
            </a:r>
            <a:r>
              <a:rPr lang="en-US" altLang="en-US" sz="2400" dirty="0">
                <a:latin typeface="SutonnyMJ" pitchFamily="2" charset="0"/>
              </a:rPr>
              <a:t>| G‡¶‡Î </a:t>
            </a:r>
            <a:r>
              <a:rPr lang="en-US" altLang="en-US" sz="2400" dirty="0" err="1">
                <a:latin typeface="SutonnyMJ" pitchFamily="2" charset="0"/>
              </a:rPr>
              <a:t>Mf©eZx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gwnjv</a:t>
            </a:r>
            <a:r>
              <a:rPr lang="en-US" altLang="en-US" sz="2400" dirty="0">
                <a:latin typeface="SutonnyMJ" pitchFamily="2" charset="0"/>
              </a:rPr>
              <a:t>,</a:t>
            </a:r>
            <a:br>
              <a:rPr lang="en-US" altLang="en-US" sz="2400" dirty="0">
                <a:latin typeface="SutonnyMJ" pitchFamily="2" charset="0"/>
              </a:rPr>
            </a:br>
            <a:r>
              <a:rPr lang="en-US" altLang="en-US" sz="2400" dirty="0">
                <a:latin typeface="SutonnyMJ" pitchFamily="2" charset="0"/>
              </a:rPr>
              <a:t>    Amy¯’ e¨w³, </a:t>
            </a:r>
            <a:r>
              <a:rPr lang="en-US" altLang="en-US" sz="2400" dirty="0" err="1">
                <a:latin typeface="SutonnyMJ" pitchFamily="2" charset="0"/>
              </a:rPr>
              <a:t>wkï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Ges</a:t>
            </a:r>
            <a:r>
              <a:rPr lang="en-US" altLang="en-US" sz="2400" dirty="0">
                <a:latin typeface="SutonnyMJ" pitchFamily="2" charset="0"/>
              </a:rPr>
              <a:t> e„× e¨w³‡`i </a:t>
            </a:r>
            <a:r>
              <a:rPr lang="en-US" altLang="en-US" sz="2400" dirty="0" err="1">
                <a:latin typeface="SutonnyMJ" pitchFamily="2" charset="0"/>
              </a:rPr>
              <a:t>AMÖvwaKvi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wfwË‡Z</a:t>
            </a:r>
            <a:r>
              <a:rPr lang="en-US" altLang="en-US" sz="2400" dirty="0">
                <a:latin typeface="SutonnyMJ" pitchFamily="2" charset="0"/>
              </a:rPr>
              <a:t> †</a:t>
            </a:r>
            <a:r>
              <a:rPr lang="en-US" altLang="en-US" sz="2400" dirty="0" err="1">
                <a:latin typeface="SutonnyMJ" pitchFamily="2" charset="0"/>
              </a:rPr>
              <a:t>ei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nIqvi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my‡hvM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w`‡Z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n‡e</a:t>
            </a:r>
            <a:r>
              <a:rPr lang="en-US" altLang="en-US" sz="2400" dirty="0">
                <a:latin typeface="SutonnyMJ" pitchFamily="2" charset="0"/>
              </a:rPr>
              <a:t>|</a:t>
            </a:r>
            <a:br>
              <a:rPr lang="en-US" altLang="en-US" sz="2400" dirty="0">
                <a:latin typeface="SutonnyMJ" pitchFamily="2" charset="0"/>
              </a:rPr>
            </a:br>
            <a:r>
              <a:rPr lang="en-US" altLang="en-US" sz="2400" dirty="0">
                <a:latin typeface="SutonnyMJ" pitchFamily="2" charset="0"/>
              </a:rPr>
              <a:t>6| </a:t>
            </a:r>
            <a:r>
              <a:rPr lang="en-US" altLang="en-US" sz="2400" dirty="0" err="1">
                <a:latin typeface="SutonnyMJ" pitchFamily="2" charset="0"/>
              </a:rPr>
              <a:t>AwMœKv‡Ûi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mgq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wjdU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e¨envi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Kiv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hv‡e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bv</a:t>
            </a:r>
            <a:r>
              <a:rPr lang="en-US" altLang="en-US" sz="2400" dirty="0">
                <a:latin typeface="SutonnyMJ" pitchFamily="2" charset="0"/>
              </a:rPr>
              <a:t>|</a:t>
            </a:r>
            <a:br>
              <a:rPr lang="en-US" altLang="en-US" sz="2400" dirty="0">
                <a:latin typeface="SutonnyMJ" pitchFamily="2" charset="0"/>
              </a:rPr>
            </a:br>
            <a:r>
              <a:rPr lang="en-US" altLang="en-US" sz="2400" dirty="0">
                <a:latin typeface="SutonnyMJ" pitchFamily="2" charset="0"/>
              </a:rPr>
              <a:t>7| </a:t>
            </a:r>
            <a:r>
              <a:rPr lang="en-US" altLang="en-US" sz="2400" dirty="0" err="1">
                <a:latin typeface="SutonnyMJ" pitchFamily="2" charset="0"/>
              </a:rPr>
              <a:t>BfvKz‡qk‡bi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mgq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Ah_v</a:t>
            </a:r>
            <a:r>
              <a:rPr lang="en-US" altLang="en-US" sz="2400" dirty="0">
                <a:latin typeface="SutonnyMJ" pitchFamily="2" charset="0"/>
              </a:rPr>
              <a:t> †`</a:t>
            </a:r>
            <a:r>
              <a:rPr lang="en-US" altLang="en-US" sz="2400" dirty="0" err="1">
                <a:latin typeface="SutonnyMJ" pitchFamily="2" charset="0"/>
              </a:rPr>
              <a:t>Šov</a:t>
            </a:r>
            <a:r>
              <a:rPr lang="en-US" altLang="en-US" sz="2400" dirty="0">
                <a:latin typeface="SutonnyMJ" pitchFamily="2" charset="0"/>
              </a:rPr>
              <a:t>‡`</a:t>
            </a:r>
            <a:r>
              <a:rPr lang="en-US" altLang="en-US" sz="2400" dirty="0" err="1">
                <a:latin typeface="SutonnyMJ" pitchFamily="2" charset="0"/>
              </a:rPr>
              <a:t>Šwo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ev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wPrKvi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Kiv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hv‡e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bv</a:t>
            </a:r>
            <a:r>
              <a:rPr lang="en-US" altLang="en-US" sz="2400" dirty="0">
                <a:latin typeface="SutonnyMJ" pitchFamily="2" charset="0"/>
              </a:rPr>
              <a:t>|</a:t>
            </a:r>
            <a:br>
              <a:rPr lang="en-US" altLang="en-US" sz="2400" dirty="0">
                <a:latin typeface="SutonnyMJ" pitchFamily="2" charset="0"/>
              </a:rPr>
            </a:br>
            <a:r>
              <a:rPr lang="en-US" altLang="en-US" sz="2400" dirty="0">
                <a:latin typeface="SutonnyMJ" pitchFamily="2" charset="0"/>
              </a:rPr>
              <a:t>8| e¨w³MZ </a:t>
            </a:r>
            <a:r>
              <a:rPr lang="en-US" altLang="en-US" sz="2400" dirty="0" err="1">
                <a:latin typeface="SutonnyMJ" pitchFamily="2" charset="0"/>
              </a:rPr>
              <a:t>gyj¨evb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wRwbmcÎ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msMÖ‡ni</a:t>
            </a:r>
            <a:r>
              <a:rPr lang="en-US" altLang="en-US" sz="2400" dirty="0">
                <a:latin typeface="SutonnyMJ" pitchFamily="2" charset="0"/>
              </a:rPr>
              <a:t> Rb¨ </a:t>
            </a:r>
            <a:r>
              <a:rPr lang="en-US" altLang="en-US" sz="2400" dirty="0" err="1">
                <a:latin typeface="SutonnyMJ" pitchFamily="2" charset="0"/>
              </a:rPr>
              <a:t>Ah_v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mgq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bó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Kiv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hv‡e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bv</a:t>
            </a:r>
            <a:r>
              <a:rPr lang="en-US" altLang="en-US" sz="2400" dirty="0">
                <a:latin typeface="SutonnyMJ" pitchFamily="2" charset="0"/>
              </a:rPr>
              <a:t>|</a:t>
            </a:r>
            <a:br>
              <a:rPr lang="en-US" altLang="en-US" sz="2400" dirty="0">
                <a:latin typeface="SutonnyMJ" pitchFamily="2" charset="0"/>
              </a:rPr>
            </a:br>
            <a:r>
              <a:rPr lang="en-US" altLang="en-US" sz="2400" dirty="0">
                <a:latin typeface="SutonnyMJ" pitchFamily="2" charset="0"/>
              </a:rPr>
              <a:t>9| </a:t>
            </a:r>
            <a:r>
              <a:rPr lang="en-US" altLang="en-US" sz="2400" dirty="0" err="1">
                <a:latin typeface="SutonnyMJ" pitchFamily="2" charset="0"/>
              </a:rPr>
              <a:t>BfvKz‡qkb</a:t>
            </a:r>
            <a:r>
              <a:rPr lang="en-US" altLang="en-US" sz="2400" dirty="0">
                <a:latin typeface="SutonnyMJ" pitchFamily="2" charset="0"/>
              </a:rPr>
              <a:t> †kl </a:t>
            </a:r>
            <a:r>
              <a:rPr lang="en-US" altLang="en-US" sz="2400" dirty="0" err="1">
                <a:latin typeface="SutonnyMJ" pitchFamily="2" charset="0"/>
              </a:rPr>
              <a:t>ch©v‡q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G‡m</a:t>
            </a:r>
            <a:r>
              <a:rPr lang="en-US" altLang="en-US" sz="2400" dirty="0">
                <a:latin typeface="SutonnyMJ" pitchFamily="2" charset="0"/>
              </a:rPr>
              <a:t>¤^</a:t>
            </a:r>
            <a:r>
              <a:rPr lang="en-US" altLang="en-US" sz="2400" dirty="0" err="1">
                <a:latin typeface="SutonnyMJ" pitchFamily="2" charset="0"/>
              </a:rPr>
              <a:t>jx</a:t>
            </a:r>
            <a:r>
              <a:rPr lang="en-US" altLang="en-US" sz="4000" dirty="0">
                <a:latin typeface="SutonnyMJ" pitchFamily="2" charset="0"/>
              </a:rPr>
              <a:t>  </a:t>
            </a:r>
            <a:r>
              <a:rPr lang="en-US" altLang="en-US" sz="2400" dirty="0" err="1">
                <a:latin typeface="SutonnyMJ" pitchFamily="2" charset="0"/>
              </a:rPr>
              <a:t>c‡q</a:t>
            </a:r>
            <a:r>
              <a:rPr lang="en-US" altLang="en-US" sz="2400" dirty="0">
                <a:latin typeface="SutonnyMJ" pitchFamily="2" charset="0"/>
              </a:rPr>
              <a:t>‡›U </a:t>
            </a:r>
            <a:r>
              <a:rPr lang="en-US" altLang="en-US" sz="2400" dirty="0" err="1">
                <a:latin typeface="SutonnyMJ" pitchFamily="2" charset="0"/>
              </a:rPr>
              <a:t>mg‡eZ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n‡Z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n‡e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Ges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gvóvwis</a:t>
            </a:r>
            <a:r>
              <a:rPr lang="en-US" altLang="en-US" sz="2400" dirty="0">
                <a:latin typeface="SutonnyMJ" pitchFamily="2" charset="0"/>
              </a:rPr>
              <a:t> </a:t>
            </a:r>
            <a:br>
              <a:rPr lang="en-US" altLang="en-US" sz="2400" dirty="0">
                <a:latin typeface="SutonnyMJ" pitchFamily="2" charset="0"/>
              </a:rPr>
            </a:br>
            <a:r>
              <a:rPr lang="en-US" altLang="en-US" sz="2400" dirty="0">
                <a:latin typeface="SutonnyMJ" pitchFamily="2" charset="0"/>
              </a:rPr>
              <a:t>   </a:t>
            </a:r>
            <a:r>
              <a:rPr lang="en-US" altLang="en-US" sz="2400" dirty="0" err="1">
                <a:latin typeface="SutonnyMJ" pitchFamily="2" charset="0"/>
              </a:rPr>
              <a:t>K‡i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Abycw</a:t>
            </a:r>
            <a:r>
              <a:rPr lang="en-US" altLang="en-US" sz="2400" dirty="0">
                <a:latin typeface="SutonnyMJ" pitchFamily="2" charset="0"/>
              </a:rPr>
              <a:t>¯’Z e¨w³i </a:t>
            </a:r>
            <a:r>
              <a:rPr lang="en-US" altLang="en-US" sz="2400" dirty="0" err="1">
                <a:latin typeface="SutonnyMJ" pitchFamily="2" charset="0"/>
              </a:rPr>
              <a:t>msL¨v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wbwðZ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n‡Z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n‡e</a:t>
            </a:r>
            <a:r>
              <a:rPr lang="en-US" altLang="en-US" sz="2400" dirty="0">
                <a:latin typeface="SutonnyMJ" pitchFamily="2" charset="0"/>
              </a:rPr>
              <a:t>|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A1FBFB2B-026F-C528-9F52-9EBD133465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53638" y="420688"/>
            <a:ext cx="2965246" cy="658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3600" b="1" dirty="0" err="1">
                <a:latin typeface="SutonnyMJ" pitchFamily="2" charset="0"/>
              </a:rPr>
              <a:t>BfvKz‡qkb</a:t>
            </a:r>
            <a:r>
              <a:rPr lang="en-US" altLang="en-US" sz="3600" b="1" dirty="0">
                <a:latin typeface="SutonnyMJ" pitchFamily="2" charset="0"/>
              </a:rPr>
              <a:t> </a:t>
            </a:r>
            <a:r>
              <a:rPr lang="en-US" altLang="en-US" sz="3600" b="1" dirty="0" err="1">
                <a:latin typeface="SutonnyMJ" pitchFamily="2" charset="0"/>
              </a:rPr>
              <a:t>cøvb</a:t>
            </a:r>
            <a:r>
              <a:rPr lang="en-US" altLang="en-US" sz="3600" b="1" dirty="0">
                <a:latin typeface="SutonnyMJ" pitchFamily="2" charset="0"/>
              </a:rPr>
              <a:t>:</a:t>
            </a:r>
            <a:endParaRPr lang="en-US" altLang="en-US" sz="3600" dirty="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835013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pic>
        <p:nvPicPr>
          <p:cNvPr id="4" name="Picture 2" descr="http://www.tradenote.net/images/users/000/436/792/products_images/682222.jpg">
            <a:extLst>
              <a:ext uri="{FF2B5EF4-FFF2-40B4-BE49-F238E27FC236}">
                <a16:creationId xmlns:a16="http://schemas.microsoft.com/office/drawing/2014/main" id="{C4626587-1209-34B5-2599-C6849894CE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613" y="1524000"/>
            <a:ext cx="6945302" cy="4720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E8AB8D0-5FE2-380E-28CD-ECC5FCC991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36833" y="39756"/>
            <a:ext cx="1146312" cy="6740307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rgbClr val="FF0000"/>
                </a:solidFill>
                <a:latin typeface="Arial Black" panose="020B0A04020102020204" pitchFamily="34" charset="0"/>
              </a:rPr>
              <a:t>F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rgbClr val="FF0000"/>
                </a:solidFill>
                <a:latin typeface="Arial Black" panose="020B0A04020102020204" pitchFamily="34" charset="0"/>
              </a:rPr>
              <a:t>I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rgbClr val="FF0000"/>
                </a:solidFill>
                <a:latin typeface="Arial Black" panose="020B0A04020102020204" pitchFamily="34" charset="0"/>
              </a:rPr>
              <a:t>R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rgbClr val="FF0000"/>
                </a:solidFill>
                <a:latin typeface="Arial Black" panose="020B0A04020102020204" pitchFamily="34" charset="0"/>
              </a:rPr>
              <a:t>E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en-US" altLang="en-US" sz="24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rgbClr val="FF0000"/>
                </a:solidFill>
                <a:latin typeface="Arial Black" panose="020B0A04020102020204" pitchFamily="34" charset="0"/>
              </a:rPr>
              <a:t>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rgbClr val="FF0000"/>
                </a:solidFill>
                <a:latin typeface="Arial Black" panose="020B0A04020102020204" pitchFamily="34" charset="0"/>
              </a:rPr>
              <a:t>X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rgbClr val="FF0000"/>
                </a:solidFill>
                <a:latin typeface="Arial Black" panose="020B0A04020102020204" pitchFamily="34" charset="0"/>
              </a:rPr>
              <a:t>T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rgbClr val="FF0000"/>
                </a:solidFill>
                <a:latin typeface="Arial Black" panose="020B0A04020102020204" pitchFamily="34" charset="0"/>
              </a:rPr>
              <a:t>I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rgbClr val="FF0000"/>
                </a:solidFill>
                <a:latin typeface="Arial Black" panose="020B0A04020102020204" pitchFamily="34" charset="0"/>
              </a:rPr>
              <a:t>N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rgbClr val="FF0000"/>
                </a:solidFill>
                <a:latin typeface="Arial Black" panose="020B0A04020102020204" pitchFamily="34" charset="0"/>
              </a:rPr>
              <a:t>G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rgbClr val="FF0000"/>
                </a:solidFill>
                <a:latin typeface="Arial Black" panose="020B0A04020102020204" pitchFamily="34" charset="0"/>
              </a:rPr>
              <a:t>U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rgbClr val="FF0000"/>
                </a:solidFill>
                <a:latin typeface="Arial Black" panose="020B0A04020102020204" pitchFamily="34" charset="0"/>
              </a:rPr>
              <a:t>I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rgbClr val="FF0000"/>
                </a:solidFill>
                <a:latin typeface="Arial Black" panose="020B0A04020102020204" pitchFamily="34" charset="0"/>
              </a:rPr>
              <a:t>S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rgbClr val="FF0000"/>
                </a:solidFill>
                <a:latin typeface="Arial Black" panose="020B0A04020102020204" pitchFamily="34" charset="0"/>
              </a:rPr>
              <a:t>H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rgbClr val="FF0000"/>
                </a:solidFill>
                <a:latin typeface="Arial Black" panose="020B0A04020102020204" pitchFamily="34" charset="0"/>
              </a:rPr>
              <a:t>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rgbClr val="FF0000"/>
                </a:solidFill>
                <a:latin typeface="Arial Black" panose="020B0A04020102020204" pitchFamily="34" charset="0"/>
              </a:rPr>
              <a:t>R 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24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7C8AC94-F255-63B8-F528-EDBF2619A0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1722" y="344488"/>
            <a:ext cx="508883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36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3600" b="1" dirty="0" err="1">
                <a:latin typeface="SutonnyMJ" pitchFamily="2" charset="0"/>
                <a:cs typeface="SutonnyMJ" pitchFamily="2" charset="0"/>
              </a:rPr>
              <a:t>dvqvi</a:t>
            </a:r>
            <a:r>
              <a:rPr lang="en-US" altLang="en-US" sz="36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3600" b="1" dirty="0" err="1">
                <a:latin typeface="SutonnyMJ" pitchFamily="2" charset="0"/>
                <a:cs typeface="SutonnyMJ" pitchFamily="2" charset="0"/>
              </a:rPr>
              <a:t>G·wUs¸Bmvi</a:t>
            </a:r>
            <a:endParaRPr lang="en-US" altLang="en-US" sz="3600" b="1" dirty="0">
              <a:latin typeface="SutonnyMJ" pitchFamily="2" charset="0"/>
              <a:cs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4723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B9B051F-C760-E7CE-A9D5-E2B0E2538B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685800"/>
            <a:ext cx="8822634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b="1" dirty="0" err="1">
                <a:latin typeface="SutonnyMJ" pitchFamily="2" charset="0"/>
                <a:cs typeface="SutonnyMJ" pitchFamily="2" charset="0"/>
              </a:rPr>
              <a:t>enb‡hvM</a:t>
            </a:r>
            <a:r>
              <a:rPr lang="en-US" altLang="en-US" b="1" dirty="0">
                <a:latin typeface="SutonnyMJ" pitchFamily="2" charset="0"/>
                <a:cs typeface="SutonnyMJ" pitchFamily="2" charset="0"/>
              </a:rPr>
              <a:t>¨ </a:t>
            </a:r>
            <a:r>
              <a:rPr lang="en-US" altLang="en-US" b="1" dirty="0" err="1">
                <a:latin typeface="SutonnyMJ" pitchFamily="2" charset="0"/>
                <a:cs typeface="SutonnyMJ" pitchFamily="2" charset="0"/>
              </a:rPr>
              <a:t>dvqvi</a:t>
            </a:r>
            <a:r>
              <a:rPr lang="en-US" altLang="en-US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b="1" dirty="0" err="1">
                <a:latin typeface="SutonnyMJ" pitchFamily="2" charset="0"/>
                <a:cs typeface="SutonnyMJ" pitchFamily="2" charset="0"/>
              </a:rPr>
              <a:t>G·wUs¸Bmv‡ii</a:t>
            </a:r>
            <a:r>
              <a:rPr lang="en-US" altLang="en-US" b="1" dirty="0">
                <a:latin typeface="SutonnyMJ" pitchFamily="2" charset="0"/>
                <a:cs typeface="SutonnyMJ" pitchFamily="2" charset="0"/>
              </a:rPr>
              <a:t> ˆ</a:t>
            </a:r>
            <a:r>
              <a:rPr lang="en-US" altLang="en-US" b="1" dirty="0" err="1">
                <a:latin typeface="SutonnyMJ" pitchFamily="2" charset="0"/>
                <a:cs typeface="SutonnyMJ" pitchFamily="2" charset="0"/>
              </a:rPr>
              <a:t>ewkó</a:t>
            </a:r>
            <a:r>
              <a:rPr lang="en-US" altLang="en-US" b="1" dirty="0">
                <a:latin typeface="SutonnyMJ" pitchFamily="2" charset="0"/>
                <a:cs typeface="SutonnyMJ" pitchFamily="2" charset="0"/>
              </a:rPr>
              <a:t>¨ t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b="1" dirty="0">
              <a:solidFill>
                <a:srgbClr val="FF0000"/>
              </a:solidFill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2400" dirty="0">
                <a:latin typeface="Arial Narrow" panose="020B0606020202030204" pitchFamily="34" charset="0"/>
              </a:rPr>
              <a:t> 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mn‡R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enb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†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hvM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¨</a:t>
            </a:r>
            <a:endParaRPr lang="en-US" altLang="en-US" sz="2400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</a:pPr>
            <a:endParaRPr lang="en-US" altLang="en-US" sz="2400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2400" dirty="0">
                <a:latin typeface="Arial Narrow" panose="020B0606020202030204" pitchFamily="34" charset="0"/>
              </a:rPr>
              <a:t>  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Av¸‡bi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myPbv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j‡Mœ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AwMœ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wbe©vc‡bi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Rb¨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AZ¨šÍ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Kvh©Kix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| </a:t>
            </a:r>
          </a:p>
          <a:p>
            <a:pPr>
              <a:spcBef>
                <a:spcPct val="0"/>
              </a:spcBef>
            </a:pPr>
            <a:endParaRPr lang="en-US" altLang="en-US" sz="2400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2400" dirty="0">
                <a:latin typeface="Arial Narrow" panose="020B0606020202030204" pitchFamily="34" charset="0"/>
              </a:rPr>
              <a:t> 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wewfbœ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ai‡Yi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wbe©vcK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gva¨g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e¨envi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Kiv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nq|</a:t>
            </a:r>
          </a:p>
          <a:p>
            <a:pPr>
              <a:spcBef>
                <a:spcPct val="0"/>
              </a:spcBef>
            </a:pPr>
            <a:endParaRPr lang="en-US" altLang="en-US" sz="2400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2400" dirty="0">
                <a:latin typeface="Arial Narrow" panose="020B0606020202030204" pitchFamily="34" charset="0"/>
              </a:rPr>
              <a:t> 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m¯Ív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I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me©Î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cvIqv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hvq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|</a:t>
            </a:r>
          </a:p>
          <a:p>
            <a:pPr>
              <a:spcBef>
                <a:spcPct val="0"/>
              </a:spcBef>
            </a:pPr>
            <a:endParaRPr lang="en-US" altLang="en-US" sz="2400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mn‡R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Acv‡iU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Kiv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hvq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|</a:t>
            </a:r>
          </a:p>
          <a:p>
            <a:pPr>
              <a:spcBef>
                <a:spcPct val="0"/>
              </a:spcBef>
            </a:pPr>
            <a:endParaRPr lang="en-US" altLang="en-US" sz="2400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2400" dirty="0">
                <a:latin typeface="Arial Narrow" panose="020B0606020202030204" pitchFamily="34" charset="0"/>
              </a:rPr>
              <a:t> 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mn‡R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mbv³Ki‡Yi Rb¨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wewfbœ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is Gi I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mvB‡Ri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n‡q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_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v‡K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|</a:t>
            </a:r>
            <a:endParaRPr lang="en-US" altLang="en-US" sz="1400" dirty="0">
              <a:latin typeface="SutonnyMJ" pitchFamily="2" charset="0"/>
              <a:cs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986895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pic>
        <p:nvPicPr>
          <p:cNvPr id="4" name="Picture 2" descr="http://www.tradenote.net/images/users/000/437/158/products_images/682499.jpg">
            <a:extLst>
              <a:ext uri="{FF2B5EF4-FFF2-40B4-BE49-F238E27FC236}">
                <a16:creationId xmlns:a16="http://schemas.microsoft.com/office/drawing/2014/main" id="{3D8FB38A-C439-F736-3E54-AC924FFC5B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585788"/>
            <a:ext cx="3124200" cy="6272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5">
            <a:extLst>
              <a:ext uri="{FF2B5EF4-FFF2-40B4-BE49-F238E27FC236}">
                <a16:creationId xmlns:a16="http://schemas.microsoft.com/office/drawing/2014/main" id="{327818D6-4485-2451-94BC-F7A6426A48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1600" y="0"/>
            <a:ext cx="77724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3600" b="1" dirty="0" err="1">
                <a:solidFill>
                  <a:srgbClr val="FF0000"/>
                </a:solidFill>
                <a:latin typeface="SutonnyMJ" pitchFamily="2" charset="0"/>
                <a:cs typeface="SutonnyMJ" pitchFamily="2" charset="0"/>
              </a:rPr>
              <a:t>dvqvi</a:t>
            </a:r>
            <a:r>
              <a:rPr lang="en-US" altLang="en-US" sz="3600" b="1" dirty="0">
                <a:solidFill>
                  <a:srgbClr val="FF00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3600" b="1" dirty="0" err="1">
                <a:solidFill>
                  <a:srgbClr val="FF0000"/>
                </a:solidFill>
                <a:latin typeface="SutonnyMJ" pitchFamily="2" charset="0"/>
                <a:cs typeface="SutonnyMJ" pitchFamily="2" charset="0"/>
              </a:rPr>
              <a:t>G·wUs¸Bmv‡ii</a:t>
            </a:r>
            <a:r>
              <a:rPr lang="en-US" altLang="en-US" sz="3600" b="1" dirty="0">
                <a:solidFill>
                  <a:srgbClr val="FF00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3600" b="1" dirty="0" err="1">
                <a:solidFill>
                  <a:srgbClr val="FF0000"/>
                </a:solidFill>
                <a:latin typeface="SutonnyMJ" pitchFamily="2" charset="0"/>
                <a:cs typeface="SutonnyMJ" pitchFamily="2" charset="0"/>
              </a:rPr>
              <a:t>cwiwPwZ</a:t>
            </a:r>
            <a:endParaRPr lang="en-US" altLang="en-US" sz="1800" b="1" dirty="0">
              <a:solidFill>
                <a:srgbClr val="FF0000"/>
              </a:solidFill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8" name="TextBox 31">
            <a:extLst>
              <a:ext uri="{FF2B5EF4-FFF2-40B4-BE49-F238E27FC236}">
                <a16:creationId xmlns:a16="http://schemas.microsoft.com/office/drawing/2014/main" id="{EFC02976-3A68-C7A8-1334-70AF07DFE2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0" y="685800"/>
            <a:ext cx="2438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1" dirty="0" err="1">
                <a:latin typeface="SutonnyMJ" pitchFamily="2" charset="0"/>
                <a:cs typeface="SutonnyMJ" pitchFamily="2" charset="0"/>
              </a:rPr>
              <a:t>Acv‡iwUs</a:t>
            </a:r>
            <a:r>
              <a:rPr lang="en-US" altLang="en-US" sz="24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b="1" dirty="0" err="1">
                <a:latin typeface="SutonnyMJ" pitchFamily="2" charset="0"/>
                <a:cs typeface="SutonnyMJ" pitchFamily="2" charset="0"/>
              </a:rPr>
              <a:t>wjfvi</a:t>
            </a:r>
            <a:endParaRPr lang="en-US" altLang="en-US" sz="2400" b="1" dirty="0"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9" name="TextBox 33">
            <a:extLst>
              <a:ext uri="{FF2B5EF4-FFF2-40B4-BE49-F238E27FC236}">
                <a16:creationId xmlns:a16="http://schemas.microsoft.com/office/drawing/2014/main" id="{79870CB4-13D3-4B03-D390-972E9AD42E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0" y="1219200"/>
            <a:ext cx="22098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3600" b="1" baseline="-25000" dirty="0" err="1">
                <a:latin typeface="SutonnyMJ" pitchFamily="2" charset="0"/>
                <a:cs typeface="SutonnyMJ" pitchFamily="2" charset="0"/>
              </a:rPr>
              <a:t>K¨vwi</a:t>
            </a:r>
            <a:r>
              <a:rPr lang="en-US" altLang="en-US" sz="3600" b="1" baseline="-250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3600" b="1" baseline="-25000" dirty="0" err="1">
                <a:latin typeface="SutonnyMJ" pitchFamily="2" charset="0"/>
                <a:cs typeface="SutonnyMJ" pitchFamily="2" charset="0"/>
              </a:rPr>
              <a:t>n¨v‡Ûj</a:t>
            </a:r>
            <a:endParaRPr lang="en-US" altLang="en-US" sz="3600" b="1" baseline="-25000" dirty="0"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10" name="TextBox 34">
            <a:extLst>
              <a:ext uri="{FF2B5EF4-FFF2-40B4-BE49-F238E27FC236}">
                <a16:creationId xmlns:a16="http://schemas.microsoft.com/office/drawing/2014/main" id="{1D285605-5DC2-92DF-E76D-11451ADE78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0" y="1676400"/>
            <a:ext cx="2438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SutonnyMJ" pitchFamily="2" charset="0"/>
                <a:cs typeface="SutonnyMJ" pitchFamily="2" charset="0"/>
              </a:rPr>
              <a:t>‡cÖmvi †MR/g‡bvwbUvi</a:t>
            </a:r>
          </a:p>
        </p:txBody>
      </p:sp>
      <p:sp>
        <p:nvSpPr>
          <p:cNvPr id="11" name="TextBox 36">
            <a:extLst>
              <a:ext uri="{FF2B5EF4-FFF2-40B4-BE49-F238E27FC236}">
                <a16:creationId xmlns:a16="http://schemas.microsoft.com/office/drawing/2014/main" id="{0247CA35-86C6-0424-4AEF-367FDE7C6C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0" y="2971800"/>
            <a:ext cx="2743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SutonnyMJ" pitchFamily="2" charset="0"/>
                <a:cs typeface="SutonnyMJ" pitchFamily="2" charset="0"/>
              </a:rPr>
              <a:t>nvB †cÖmvi †nvR</a:t>
            </a:r>
          </a:p>
        </p:txBody>
      </p:sp>
      <p:sp>
        <p:nvSpPr>
          <p:cNvPr id="12" name="TextBox 37">
            <a:extLst>
              <a:ext uri="{FF2B5EF4-FFF2-40B4-BE49-F238E27FC236}">
                <a16:creationId xmlns:a16="http://schemas.microsoft.com/office/drawing/2014/main" id="{41994A15-36CF-9196-0ED2-9222194E52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0" y="5268913"/>
            <a:ext cx="22098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SutonnyMJ" pitchFamily="2" charset="0"/>
                <a:cs typeface="SutonnyMJ" pitchFamily="2" charset="0"/>
              </a:rPr>
              <a:t>bRj</a:t>
            </a:r>
          </a:p>
        </p:txBody>
      </p:sp>
      <p:sp>
        <p:nvSpPr>
          <p:cNvPr id="13" name="TextBox 42">
            <a:extLst>
              <a:ext uri="{FF2B5EF4-FFF2-40B4-BE49-F238E27FC236}">
                <a16:creationId xmlns:a16="http://schemas.microsoft.com/office/drawing/2014/main" id="{46F912BC-1348-AF9D-EDDE-C05DEEBCBC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0" y="3886200"/>
            <a:ext cx="2819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SutonnyMJ" pitchFamily="2" charset="0"/>
                <a:cs typeface="SutonnyMJ" pitchFamily="2" charset="0"/>
              </a:rPr>
              <a:t>‡nvR AvUKv‡bvi †eë</a:t>
            </a:r>
          </a:p>
        </p:txBody>
      </p:sp>
      <p:sp>
        <p:nvSpPr>
          <p:cNvPr id="14" name="Right Arrow 23">
            <a:extLst>
              <a:ext uri="{FF2B5EF4-FFF2-40B4-BE49-F238E27FC236}">
                <a16:creationId xmlns:a16="http://schemas.microsoft.com/office/drawing/2014/main" id="{EABA7080-44C8-2643-9EE8-466301DFDA81}"/>
              </a:ext>
            </a:extLst>
          </p:cNvPr>
          <p:cNvSpPr/>
          <p:nvPr/>
        </p:nvSpPr>
        <p:spPr>
          <a:xfrm>
            <a:off x="5410200" y="1447800"/>
            <a:ext cx="685800" cy="76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Right Arrow 24">
            <a:extLst>
              <a:ext uri="{FF2B5EF4-FFF2-40B4-BE49-F238E27FC236}">
                <a16:creationId xmlns:a16="http://schemas.microsoft.com/office/drawing/2014/main" id="{A8BF4FA3-4B6C-1EF9-42FA-36FD994DA62F}"/>
              </a:ext>
            </a:extLst>
          </p:cNvPr>
          <p:cNvSpPr/>
          <p:nvPr/>
        </p:nvSpPr>
        <p:spPr>
          <a:xfrm>
            <a:off x="5257800" y="838200"/>
            <a:ext cx="838200" cy="76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" name="Right Arrow 25">
            <a:extLst>
              <a:ext uri="{FF2B5EF4-FFF2-40B4-BE49-F238E27FC236}">
                <a16:creationId xmlns:a16="http://schemas.microsoft.com/office/drawing/2014/main" id="{7DEC936B-12E6-D849-060C-A75DFF230967}"/>
              </a:ext>
            </a:extLst>
          </p:cNvPr>
          <p:cNvSpPr/>
          <p:nvPr/>
        </p:nvSpPr>
        <p:spPr>
          <a:xfrm>
            <a:off x="3429000" y="3124200"/>
            <a:ext cx="2667000" cy="76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" name="Right Arrow 26">
            <a:extLst>
              <a:ext uri="{FF2B5EF4-FFF2-40B4-BE49-F238E27FC236}">
                <a16:creationId xmlns:a16="http://schemas.microsoft.com/office/drawing/2014/main" id="{63DB32B5-E219-3FBE-32DF-8FAEA8FBD743}"/>
              </a:ext>
            </a:extLst>
          </p:cNvPr>
          <p:cNvSpPr/>
          <p:nvPr/>
        </p:nvSpPr>
        <p:spPr>
          <a:xfrm>
            <a:off x="3505200" y="5410200"/>
            <a:ext cx="2590800" cy="152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8" name="Right Arrow 27">
            <a:extLst>
              <a:ext uri="{FF2B5EF4-FFF2-40B4-BE49-F238E27FC236}">
                <a16:creationId xmlns:a16="http://schemas.microsoft.com/office/drawing/2014/main" id="{4725DAC6-3DDA-3D83-8AF0-AE08AC631753}"/>
              </a:ext>
            </a:extLst>
          </p:cNvPr>
          <p:cNvSpPr/>
          <p:nvPr/>
        </p:nvSpPr>
        <p:spPr>
          <a:xfrm>
            <a:off x="4648200" y="1143000"/>
            <a:ext cx="1447800" cy="76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9" name="Minus 29">
            <a:extLst>
              <a:ext uri="{FF2B5EF4-FFF2-40B4-BE49-F238E27FC236}">
                <a16:creationId xmlns:a16="http://schemas.microsoft.com/office/drawing/2014/main" id="{AAC7A6C1-5FD6-B882-24B6-A94A62F62863}"/>
              </a:ext>
            </a:extLst>
          </p:cNvPr>
          <p:cNvSpPr/>
          <p:nvPr/>
        </p:nvSpPr>
        <p:spPr>
          <a:xfrm>
            <a:off x="4572000" y="685800"/>
            <a:ext cx="76200" cy="182880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0" name="Right Arrow 30">
            <a:extLst>
              <a:ext uri="{FF2B5EF4-FFF2-40B4-BE49-F238E27FC236}">
                <a16:creationId xmlns:a16="http://schemas.microsoft.com/office/drawing/2014/main" id="{F5FEC925-D4C5-C893-B5EF-92D8E3E15C09}"/>
              </a:ext>
            </a:extLst>
          </p:cNvPr>
          <p:cNvSpPr/>
          <p:nvPr/>
        </p:nvSpPr>
        <p:spPr>
          <a:xfrm>
            <a:off x="4648200" y="1752600"/>
            <a:ext cx="1447800" cy="76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1" name="Right Arrow 41">
            <a:extLst>
              <a:ext uri="{FF2B5EF4-FFF2-40B4-BE49-F238E27FC236}">
                <a16:creationId xmlns:a16="http://schemas.microsoft.com/office/drawing/2014/main" id="{8B203198-2551-2F2A-4545-DC76719784E9}"/>
              </a:ext>
            </a:extLst>
          </p:cNvPr>
          <p:cNvSpPr/>
          <p:nvPr/>
        </p:nvSpPr>
        <p:spPr>
          <a:xfrm>
            <a:off x="5334000" y="3962400"/>
            <a:ext cx="762000" cy="76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2" name="TextBox 32">
            <a:extLst>
              <a:ext uri="{FF2B5EF4-FFF2-40B4-BE49-F238E27FC236}">
                <a16:creationId xmlns:a16="http://schemas.microsoft.com/office/drawing/2014/main" id="{492BEF82-DA7B-EDFD-6868-FE946B3979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0" y="990600"/>
            <a:ext cx="2133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2400" b="1" dirty="0">
                <a:latin typeface="SutonnyMJ" pitchFamily="2" charset="0"/>
                <a:cs typeface="SutonnyMJ" pitchFamily="2" charset="0"/>
              </a:rPr>
              <a:t>‡</a:t>
            </a:r>
            <a:r>
              <a:rPr lang="en-US" altLang="en-US" sz="2400" b="1" dirty="0" err="1">
                <a:latin typeface="SutonnyMJ" pitchFamily="2" charset="0"/>
                <a:cs typeface="SutonnyMJ" pitchFamily="2" charset="0"/>
              </a:rPr>
              <a:t>mdwU</a:t>
            </a:r>
            <a:r>
              <a:rPr lang="en-US" altLang="en-US" sz="24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b="1" dirty="0" err="1">
                <a:latin typeface="SutonnyMJ" pitchFamily="2" charset="0"/>
                <a:cs typeface="SutonnyMJ" pitchFamily="2" charset="0"/>
              </a:rPr>
              <a:t>wcb</a:t>
            </a:r>
            <a:endParaRPr lang="en-US" altLang="en-US" sz="2400" b="1" dirty="0">
              <a:latin typeface="SutonnyMJ" pitchFamily="2" charset="0"/>
              <a:cs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8248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sp>
        <p:nvSpPr>
          <p:cNvPr id="4" name="Rectangle 12">
            <a:extLst>
              <a:ext uri="{FF2B5EF4-FFF2-40B4-BE49-F238E27FC236}">
                <a16:creationId xmlns:a16="http://schemas.microsoft.com/office/drawing/2014/main" id="{A7665B24-B1B3-9E93-FCA5-E83B4AF257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02633" y="292100"/>
            <a:ext cx="34385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3600" dirty="0">
                <a:latin typeface="Tahoma" panose="020B0604030504040204" pitchFamily="34" charset="0"/>
              </a:rPr>
              <a:t>FIRE Stands For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AE1C7BF-DD5B-AAB9-CE5C-AFC842913D6A}"/>
              </a:ext>
            </a:extLst>
          </p:cNvPr>
          <p:cNvSpPr/>
          <p:nvPr/>
        </p:nvSpPr>
        <p:spPr>
          <a:xfrm>
            <a:off x="3604546" y="2759194"/>
            <a:ext cx="3048000" cy="2074414"/>
          </a:xfrm>
          <a:prstGeom prst="rect">
            <a:avLst/>
          </a:prstGeom>
        </p:spPr>
        <p:txBody>
          <a:bodyPr>
            <a:spAutoFit/>
          </a:bodyPr>
          <a:lstStyle/>
          <a:p>
            <a:pPr marL="548640" indent="-411480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en-US" sz="28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F-  Find                                     </a:t>
            </a:r>
          </a:p>
          <a:p>
            <a:pPr marL="548640" indent="-411480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en-US" sz="28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I-   Inform</a:t>
            </a:r>
          </a:p>
          <a:p>
            <a:pPr marL="548640" indent="-411480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en-US" sz="28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R-  Respond</a:t>
            </a:r>
          </a:p>
          <a:p>
            <a:pPr marL="548640" indent="-411480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en-US" sz="28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E-   Extinguish</a:t>
            </a:r>
          </a:p>
        </p:txBody>
      </p:sp>
      <p:grpSp>
        <p:nvGrpSpPr>
          <p:cNvPr id="8" name="Group 3">
            <a:extLst>
              <a:ext uri="{FF2B5EF4-FFF2-40B4-BE49-F238E27FC236}">
                <a16:creationId xmlns:a16="http://schemas.microsoft.com/office/drawing/2014/main" id="{8C3CDB84-8355-A12D-2626-6B9F995CA290}"/>
              </a:ext>
            </a:extLst>
          </p:cNvPr>
          <p:cNvGrpSpPr>
            <a:grpSpLocks/>
          </p:cNvGrpSpPr>
          <p:nvPr/>
        </p:nvGrpSpPr>
        <p:grpSpPr bwMode="auto">
          <a:xfrm>
            <a:off x="6652108" y="3275013"/>
            <a:ext cx="2238375" cy="1508125"/>
            <a:chOff x="3443287" y="0"/>
            <a:chExt cx="2238376" cy="1966119"/>
          </a:xfrm>
        </p:grpSpPr>
        <p:pic>
          <p:nvPicPr>
            <p:cNvPr id="9" name="Picture 4" descr="F:\Tarik SO\Two Days TARIK\Animation\flames_sm_wm (1).gif">
              <a:extLst>
                <a:ext uri="{FF2B5EF4-FFF2-40B4-BE49-F238E27FC236}">
                  <a16:creationId xmlns:a16="http://schemas.microsoft.com/office/drawing/2014/main" id="{E62D0D0C-90D3-2D8B-5B9A-3274C2043CFA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633913" y="0"/>
              <a:ext cx="1047750" cy="1047750"/>
            </a:xfrm>
            <a:prstGeom prst="can">
              <a:avLst/>
            </a:prstGeom>
            <a:noFill/>
            <a:ln>
              <a:noFill/>
            </a:ln>
          </p:spPr>
        </p:pic>
        <p:pic>
          <p:nvPicPr>
            <p:cNvPr id="10" name="Picture 5" descr="F:\Tarik SO\Two Days TARIK\Animation\flames_sm_wm (1).gif">
              <a:extLst>
                <a:ext uri="{FF2B5EF4-FFF2-40B4-BE49-F238E27FC236}">
                  <a16:creationId xmlns:a16="http://schemas.microsoft.com/office/drawing/2014/main" id="{D12A1A28-9298-C560-B7EA-229E115B42E0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443287" y="0"/>
              <a:ext cx="1047750" cy="1047750"/>
            </a:xfrm>
            <a:prstGeom prst="can">
              <a:avLst/>
            </a:prstGeom>
            <a:noFill/>
            <a:ln>
              <a:noFill/>
            </a:ln>
          </p:spPr>
        </p:pic>
        <p:pic>
          <p:nvPicPr>
            <p:cNvPr id="11" name="Picture 1">
              <a:extLst>
                <a:ext uri="{FF2B5EF4-FFF2-40B4-BE49-F238E27FC236}">
                  <a16:creationId xmlns:a16="http://schemas.microsoft.com/office/drawing/2014/main" id="{FFCCBF10-5BD2-2FA0-84F7-8679919F2CD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505200" y="899319"/>
              <a:ext cx="2133600" cy="1066800"/>
            </a:xfrm>
            <a:prstGeom prst="can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67820245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EDE36B3-5B46-6631-2D55-F242C5ADFE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391" y="874643"/>
            <a:ext cx="10966174" cy="477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3600" b="1" dirty="0" err="1">
                <a:latin typeface="SutonnyMJ" pitchFamily="2" charset="0"/>
                <a:cs typeface="SutonnyMJ" pitchFamily="2" charset="0"/>
              </a:rPr>
              <a:t>enb‡hvM</a:t>
            </a:r>
            <a:r>
              <a:rPr lang="en-US" altLang="en-US" sz="3600" b="1" dirty="0">
                <a:latin typeface="SutonnyMJ" pitchFamily="2" charset="0"/>
                <a:cs typeface="SutonnyMJ" pitchFamily="2" charset="0"/>
              </a:rPr>
              <a:t>¨ </a:t>
            </a:r>
            <a:r>
              <a:rPr lang="en-US" altLang="en-US" sz="3600" b="1" dirty="0" err="1">
                <a:latin typeface="SutonnyMJ" pitchFamily="2" charset="0"/>
                <a:cs typeface="SutonnyMJ" pitchFamily="2" charset="0"/>
              </a:rPr>
              <a:t>AwMœwbe©vcK</a:t>
            </a:r>
            <a:r>
              <a:rPr lang="en-US" altLang="en-US" sz="36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3600" b="1" dirty="0" err="1">
                <a:latin typeface="SutonnyMJ" pitchFamily="2" charset="0"/>
                <a:cs typeface="SutonnyMJ" pitchFamily="2" charset="0"/>
              </a:rPr>
              <a:t>h‡š¿i</a:t>
            </a:r>
            <a:r>
              <a:rPr lang="en-US" altLang="en-US" sz="3600" b="1" dirty="0">
                <a:latin typeface="SutonnyMJ" pitchFamily="2" charset="0"/>
                <a:cs typeface="SutonnyMJ" pitchFamily="2" charset="0"/>
              </a:rPr>
              <a:t> †</a:t>
            </a:r>
            <a:r>
              <a:rPr lang="en-US" altLang="en-US" sz="3600" b="1" dirty="0" err="1">
                <a:latin typeface="SutonnyMJ" pitchFamily="2" charset="0"/>
                <a:cs typeface="SutonnyMJ" pitchFamily="2" charset="0"/>
              </a:rPr>
              <a:t>kÖbx</a:t>
            </a:r>
            <a:r>
              <a:rPr lang="en-US" altLang="en-US" sz="36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3600" b="1" dirty="0" err="1">
                <a:latin typeface="SutonnyMJ" pitchFamily="2" charset="0"/>
                <a:cs typeface="SutonnyMJ" pitchFamily="2" charset="0"/>
              </a:rPr>
              <a:t>wefvM</a:t>
            </a:r>
            <a:r>
              <a:rPr lang="en-US" altLang="en-US" sz="3600" b="1" dirty="0">
                <a:latin typeface="SutonnyMJ" pitchFamily="2" charset="0"/>
                <a:cs typeface="SutonnyMJ" pitchFamily="2" charset="0"/>
              </a:rPr>
              <a:t> t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2800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800" dirty="0" err="1">
                <a:latin typeface="SutonnyMJ" pitchFamily="2" charset="0"/>
                <a:cs typeface="SutonnyMJ" pitchFamily="2" charset="0"/>
              </a:rPr>
              <a:t>wbe©vcK</a:t>
            </a:r>
            <a:r>
              <a:rPr lang="en-US" altLang="en-US" sz="28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  <a:cs typeface="SutonnyMJ" pitchFamily="2" charset="0"/>
              </a:rPr>
              <a:t>gva¨g</a:t>
            </a:r>
            <a:r>
              <a:rPr lang="en-US" altLang="en-US" sz="28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  <a:cs typeface="SutonnyMJ" pitchFamily="2" charset="0"/>
              </a:rPr>
              <a:t>wn‡m‡e</a:t>
            </a:r>
            <a:r>
              <a:rPr lang="en-US" altLang="en-US" sz="28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  <a:cs typeface="SutonnyMJ" pitchFamily="2" charset="0"/>
              </a:rPr>
              <a:t>enb‡hvM</a:t>
            </a:r>
            <a:r>
              <a:rPr lang="en-US" altLang="en-US" sz="2800" dirty="0">
                <a:latin typeface="SutonnyMJ" pitchFamily="2" charset="0"/>
                <a:cs typeface="SutonnyMJ" pitchFamily="2" charset="0"/>
              </a:rPr>
              <a:t>¨ </a:t>
            </a:r>
            <a:r>
              <a:rPr lang="en-US" altLang="en-US" sz="2800" dirty="0" err="1">
                <a:latin typeface="SutonnyMJ" pitchFamily="2" charset="0"/>
                <a:cs typeface="SutonnyMJ" pitchFamily="2" charset="0"/>
              </a:rPr>
              <a:t>AwMœwbe©vcK</a:t>
            </a:r>
            <a:r>
              <a:rPr lang="en-US" altLang="en-US" sz="28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  <a:cs typeface="SutonnyMJ" pitchFamily="2" charset="0"/>
              </a:rPr>
              <a:t>hš</a:t>
            </a:r>
            <a:r>
              <a:rPr lang="en-US" altLang="en-US" sz="2800" dirty="0">
                <a:latin typeface="SutonnyMJ" pitchFamily="2" charset="0"/>
                <a:cs typeface="SutonnyMJ" pitchFamily="2" charset="0"/>
              </a:rPr>
              <a:t>¿‡K </a:t>
            </a:r>
            <a:r>
              <a:rPr lang="en-US" altLang="en-US" sz="2800" dirty="0" err="1">
                <a:latin typeface="SutonnyMJ" pitchFamily="2" charset="0"/>
                <a:cs typeface="SutonnyMJ" pitchFamily="2" charset="0"/>
              </a:rPr>
              <a:t>mvavibZ</a:t>
            </a:r>
            <a:r>
              <a:rPr lang="en-US" altLang="en-US" sz="2800" dirty="0">
                <a:latin typeface="SutonnyMJ" pitchFamily="2" charset="0"/>
                <a:cs typeface="SutonnyMJ" pitchFamily="2" charset="0"/>
              </a:rPr>
              <a:t> 4 </a:t>
            </a:r>
            <a:r>
              <a:rPr lang="en-US" altLang="en-US" sz="2800" dirty="0" err="1">
                <a:latin typeface="SutonnyMJ" pitchFamily="2" charset="0"/>
                <a:cs typeface="SutonnyMJ" pitchFamily="2" charset="0"/>
              </a:rPr>
              <a:t>fv‡M</a:t>
            </a:r>
            <a:r>
              <a:rPr lang="en-US" altLang="en-US" sz="28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  <a:cs typeface="SutonnyMJ" pitchFamily="2" charset="0"/>
              </a:rPr>
              <a:t>fvM</a:t>
            </a:r>
            <a:r>
              <a:rPr lang="en-US" altLang="en-US" sz="28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  <a:cs typeface="SutonnyMJ" pitchFamily="2" charset="0"/>
              </a:rPr>
              <a:t>Kiv</a:t>
            </a:r>
            <a:r>
              <a:rPr lang="en-US" altLang="en-US" sz="28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  <a:cs typeface="SutonnyMJ" pitchFamily="2" charset="0"/>
              </a:rPr>
              <a:t>n‡q‡Q</a:t>
            </a:r>
            <a:endParaRPr lang="en-US" altLang="en-US" sz="2800" dirty="0">
              <a:latin typeface="SutonnyMJ" pitchFamily="2" charset="0"/>
              <a:cs typeface="SutonnyMJ" pitchFamily="2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2800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  <a:buFontTx/>
              <a:buAutoNum type="arabicPeriod"/>
            </a:pPr>
            <a:r>
              <a:rPr lang="en-US" altLang="en-US" sz="28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  <a:cs typeface="SutonnyMJ" pitchFamily="2" charset="0"/>
              </a:rPr>
              <a:t>IqvUvi</a:t>
            </a:r>
            <a:r>
              <a:rPr lang="en-US" altLang="en-US" sz="28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  <a:cs typeface="SutonnyMJ" pitchFamily="2" charset="0"/>
              </a:rPr>
              <a:t>UvBc</a:t>
            </a:r>
            <a:endParaRPr lang="en-US" altLang="en-US" sz="2800" dirty="0">
              <a:latin typeface="SutonnyMJ" pitchFamily="2" charset="0"/>
              <a:cs typeface="SutonnyMJ" pitchFamily="2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2400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  <a:buFontTx/>
              <a:buAutoNum type="arabicPeriod" startAt="2"/>
            </a:pPr>
            <a:r>
              <a:rPr lang="en-US" altLang="en-US" sz="2800" dirty="0">
                <a:latin typeface="SutonnyMJ" pitchFamily="2" charset="0"/>
                <a:cs typeface="SutonnyMJ" pitchFamily="2" charset="0"/>
              </a:rPr>
              <a:t> ‡</a:t>
            </a:r>
            <a:r>
              <a:rPr lang="en-US" altLang="en-US" sz="2800" dirty="0" err="1">
                <a:latin typeface="SutonnyMJ" pitchFamily="2" charset="0"/>
                <a:cs typeface="SutonnyMJ" pitchFamily="2" charset="0"/>
              </a:rPr>
              <a:t>dvg</a:t>
            </a:r>
            <a:r>
              <a:rPr lang="en-US" altLang="en-US" sz="28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  <a:cs typeface="SutonnyMJ" pitchFamily="2" charset="0"/>
              </a:rPr>
              <a:t>UvBc</a:t>
            </a:r>
            <a:endParaRPr lang="en-US" altLang="en-US" sz="2800" dirty="0">
              <a:latin typeface="SutonnyMJ" pitchFamily="2" charset="0"/>
              <a:cs typeface="SutonnyMJ" pitchFamily="2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2400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  <a:buFontTx/>
              <a:buAutoNum type="arabicPeriod" startAt="3"/>
            </a:pPr>
            <a:r>
              <a:rPr lang="en-US" altLang="en-US" sz="28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  <a:cs typeface="SutonnyMJ" pitchFamily="2" charset="0"/>
              </a:rPr>
              <a:t>WªvB</a:t>
            </a:r>
            <a:r>
              <a:rPr lang="en-US" altLang="en-US" sz="2800" dirty="0">
                <a:latin typeface="SutonnyMJ" pitchFamily="2" charset="0"/>
                <a:cs typeface="SutonnyMJ" pitchFamily="2" charset="0"/>
              </a:rPr>
              <a:t> †</a:t>
            </a:r>
            <a:r>
              <a:rPr lang="en-US" altLang="en-US" sz="2800" dirty="0" err="1">
                <a:latin typeface="SutonnyMJ" pitchFamily="2" charset="0"/>
                <a:cs typeface="SutonnyMJ" pitchFamily="2" charset="0"/>
              </a:rPr>
              <a:t>KwgK¨vj</a:t>
            </a:r>
            <a:r>
              <a:rPr lang="en-US" altLang="en-US" sz="28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  <a:cs typeface="SutonnyMJ" pitchFamily="2" charset="0"/>
              </a:rPr>
              <a:t>cvDWvi</a:t>
            </a:r>
            <a:r>
              <a:rPr lang="en-US" altLang="en-US" sz="2800" dirty="0">
                <a:latin typeface="SutonnyMJ" pitchFamily="2" charset="0"/>
                <a:cs typeface="SutonnyMJ" pitchFamily="2" charset="0"/>
              </a:rPr>
              <a:t> (</a:t>
            </a:r>
            <a:r>
              <a:rPr lang="en-US" altLang="en-US" sz="2800" dirty="0" err="1">
                <a:latin typeface="SutonnyMJ" pitchFamily="2" charset="0"/>
                <a:cs typeface="SutonnyMJ" pitchFamily="2" charset="0"/>
              </a:rPr>
              <a:t>wW.wm.wc</a:t>
            </a:r>
            <a:r>
              <a:rPr lang="en-US" altLang="en-US" sz="2800" dirty="0">
                <a:latin typeface="SutonnyMJ" pitchFamily="2" charset="0"/>
                <a:cs typeface="SutonnyMJ" pitchFamily="2" charset="0"/>
              </a:rPr>
              <a:t>) </a:t>
            </a:r>
            <a:r>
              <a:rPr lang="en-US" altLang="en-US" sz="2800" dirty="0" err="1">
                <a:latin typeface="SutonnyMJ" pitchFamily="2" charset="0"/>
                <a:cs typeface="SutonnyMJ" pitchFamily="2" charset="0"/>
              </a:rPr>
              <a:t>UvBc</a:t>
            </a:r>
            <a:endParaRPr lang="en-US" altLang="en-US" sz="2800" dirty="0">
              <a:latin typeface="SutonnyMJ" pitchFamily="2" charset="0"/>
              <a:cs typeface="SutonnyMJ" pitchFamily="2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2400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800" dirty="0">
                <a:latin typeface="SutonnyMJ" pitchFamily="2" charset="0"/>
                <a:cs typeface="SutonnyMJ" pitchFamily="2" charset="0"/>
              </a:rPr>
              <a:t>4. </a:t>
            </a:r>
            <a:r>
              <a:rPr lang="en-US" altLang="en-US" sz="2800" dirty="0" err="1">
                <a:latin typeface="SutonnyMJ" pitchFamily="2" charset="0"/>
                <a:cs typeface="SutonnyMJ" pitchFamily="2" charset="0"/>
              </a:rPr>
              <a:t>Kve©Y-WvB-A·vBW</a:t>
            </a:r>
            <a:r>
              <a:rPr lang="en-US" altLang="en-US" sz="2800" dirty="0">
                <a:latin typeface="SutonnyMJ" pitchFamily="2" charset="0"/>
                <a:cs typeface="SutonnyMJ" pitchFamily="2" charset="0"/>
              </a:rPr>
              <a:t> (</a:t>
            </a:r>
            <a:r>
              <a:rPr lang="en-US" altLang="en-US" sz="2800" dirty="0" err="1">
                <a:latin typeface="SutonnyMJ" pitchFamily="2" charset="0"/>
                <a:cs typeface="SutonnyMJ" pitchFamily="2" charset="0"/>
              </a:rPr>
              <a:t>wmIUz</a:t>
            </a:r>
            <a:r>
              <a:rPr lang="en-US" altLang="en-US" sz="2800" dirty="0">
                <a:latin typeface="SutonnyMJ" pitchFamily="2" charset="0"/>
                <a:cs typeface="SutonnyMJ" pitchFamily="2" charset="0"/>
              </a:rPr>
              <a:t>) </a:t>
            </a:r>
            <a:r>
              <a:rPr lang="en-US" altLang="en-US" sz="2800" dirty="0" err="1">
                <a:latin typeface="SutonnyMJ" pitchFamily="2" charset="0"/>
                <a:cs typeface="SutonnyMJ" pitchFamily="2" charset="0"/>
              </a:rPr>
              <a:t>UvBc</a:t>
            </a:r>
            <a:endParaRPr lang="en-US" altLang="en-US" sz="2800" dirty="0">
              <a:latin typeface="SutonnyMJ" pitchFamily="2" charset="0"/>
              <a:cs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0358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pic>
        <p:nvPicPr>
          <p:cNvPr id="15" name="Picture 2" descr="http://www.gsafire.com/class%20d.jpg">
            <a:extLst>
              <a:ext uri="{FF2B5EF4-FFF2-40B4-BE49-F238E27FC236}">
                <a16:creationId xmlns:a16="http://schemas.microsoft.com/office/drawing/2014/main" id="{80463C97-F18E-9972-CDF1-A04F88027D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997" y="381000"/>
            <a:ext cx="5105400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4" descr="http://thumb11.shutterstock.com.edgesuite.net/display_pic_with_logo/172057/172057,1211362386,1/stock-photo-a-co-fire-extinguisher-12860416.jpg">
            <a:extLst>
              <a:ext uri="{FF2B5EF4-FFF2-40B4-BE49-F238E27FC236}">
                <a16:creationId xmlns:a16="http://schemas.microsoft.com/office/drawing/2014/main" id="{EC5894EE-A209-7BD5-0637-08A2042FB1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83"/>
          <a:stretch>
            <a:fillRect/>
          </a:stretch>
        </p:blipFill>
        <p:spPr bwMode="auto">
          <a:xfrm>
            <a:off x="6045197" y="609600"/>
            <a:ext cx="3327400" cy="477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5">
            <a:extLst>
              <a:ext uri="{FF2B5EF4-FFF2-40B4-BE49-F238E27FC236}">
                <a16:creationId xmlns:a16="http://schemas.microsoft.com/office/drawing/2014/main" id="{94699134-0284-E300-7957-1E0F6CCBA0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4983" y="5739640"/>
            <a:ext cx="9024733" cy="707886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b="1" dirty="0">
                <a:solidFill>
                  <a:srgbClr val="FF0000"/>
                </a:solidFill>
                <a:latin typeface="Tahoma" panose="020B0604030504040204" pitchFamily="34" charset="0"/>
              </a:rPr>
              <a:t>  Images of Different Fire Extinguishe</a:t>
            </a:r>
            <a:r>
              <a:rPr lang="en-US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endParaRPr lang="en-US" altLang="en-US" b="1" dirty="0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  <p:pic>
        <p:nvPicPr>
          <p:cNvPr id="18" name="Picture 6" descr="http://www.wks.hk/image/powder_extingusher.jpg">
            <a:extLst>
              <a:ext uri="{FF2B5EF4-FFF2-40B4-BE49-F238E27FC236}">
                <a16:creationId xmlns:a16="http://schemas.microsoft.com/office/drawing/2014/main" id="{39F3737F-E539-70D9-DF6B-E04F0910FE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7" y="561975"/>
            <a:ext cx="2209800" cy="477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Box 11">
            <a:extLst>
              <a:ext uri="{FF2B5EF4-FFF2-40B4-BE49-F238E27FC236}">
                <a16:creationId xmlns:a16="http://schemas.microsoft.com/office/drawing/2014/main" id="{390DAA7F-B5A3-FCF7-8CA6-414C82618C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15197" y="2133600"/>
            <a:ext cx="1219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3600" b="1">
                <a:solidFill>
                  <a:srgbClr val="FF0000"/>
                </a:solidFill>
                <a:latin typeface="Tahoma" panose="020B0604030504040204" pitchFamily="34" charset="0"/>
              </a:rPr>
              <a:t>CO2</a:t>
            </a:r>
            <a:endParaRPr lang="en-US" altLang="en-US" sz="1800" b="1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77812E6-4EE5-DB44-59B9-A82BCB18D2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66997" y="71438"/>
            <a:ext cx="1524000" cy="585787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b="1">
                <a:latin typeface="SutonnyMJ" pitchFamily="2" charset="0"/>
                <a:cs typeface="SutonnyMJ" pitchFamily="2" charset="0"/>
              </a:rPr>
              <a:t> †dvg </a:t>
            </a:r>
            <a:endParaRPr lang="en-US" altLang="en-US" sz="2400" b="1"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22" name="TextBox 14">
            <a:extLst>
              <a:ext uri="{FF2B5EF4-FFF2-40B4-BE49-F238E27FC236}">
                <a16:creationId xmlns:a16="http://schemas.microsoft.com/office/drawing/2014/main" id="{506AEF55-1620-D7A6-6547-B48410CFAB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1997" y="71438"/>
            <a:ext cx="1371600" cy="585787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SutonnyMJ" pitchFamily="2" charset="0"/>
                <a:cs typeface="SutonnyMJ" pitchFamily="2" charset="0"/>
              </a:rPr>
              <a:t>  </a:t>
            </a:r>
            <a:r>
              <a:rPr lang="en-US" altLang="en-US" b="1">
                <a:latin typeface="SutonnyMJ" pitchFamily="2" charset="0"/>
                <a:cs typeface="SutonnyMJ" pitchFamily="2" charset="0"/>
              </a:rPr>
              <a:t>IqvUvi </a:t>
            </a:r>
            <a:endParaRPr lang="en-US" altLang="en-US" sz="2400" b="1"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23" name="TextBox 15">
            <a:extLst>
              <a:ext uri="{FF2B5EF4-FFF2-40B4-BE49-F238E27FC236}">
                <a16:creationId xmlns:a16="http://schemas.microsoft.com/office/drawing/2014/main" id="{D7B28F95-70CF-D079-5889-FCA605203A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8197" y="76200"/>
            <a:ext cx="1752600" cy="533400"/>
          </a:xfrm>
          <a:prstGeom prst="rect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 b="1" dirty="0">
                <a:latin typeface="Tahoma" panose="020B0604030504040204" pitchFamily="34" charset="0"/>
              </a:rPr>
              <a:t>  </a:t>
            </a:r>
            <a:r>
              <a:rPr lang="en-US" altLang="en-US" sz="2800" b="1" dirty="0" err="1">
                <a:latin typeface="SutonnyMJ" pitchFamily="2" charset="0"/>
                <a:cs typeface="SutonnyMJ" pitchFamily="2" charset="0"/>
              </a:rPr>
              <a:t>wW.wm.wc</a:t>
            </a:r>
            <a:endParaRPr lang="en-US" altLang="en-US" sz="2400" b="1" dirty="0"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24" name="TextBox 18">
            <a:extLst>
              <a:ext uri="{FF2B5EF4-FFF2-40B4-BE49-F238E27FC236}">
                <a16:creationId xmlns:a16="http://schemas.microsoft.com/office/drawing/2014/main" id="{D59FAE77-8F02-4147-C1B9-F51BCC4EFC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8997" y="71438"/>
            <a:ext cx="11430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b="1" dirty="0" err="1">
                <a:solidFill>
                  <a:schemeClr val="tx2"/>
                </a:solidFill>
                <a:latin typeface="SutonnyMJ" pitchFamily="2" charset="0"/>
                <a:cs typeface="SutonnyMJ" pitchFamily="2" charset="0"/>
              </a:rPr>
              <a:t>wmIUz</a:t>
            </a:r>
            <a:endParaRPr lang="en-US" altLang="en-US" sz="2400" b="1" dirty="0">
              <a:solidFill>
                <a:schemeClr val="tx2"/>
              </a:solidFill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25" name="TextBox 8">
            <a:extLst>
              <a:ext uri="{FF2B5EF4-FFF2-40B4-BE49-F238E27FC236}">
                <a16:creationId xmlns:a16="http://schemas.microsoft.com/office/drawing/2014/main" id="{3CDCF739-C7DB-D012-4F1A-574E42B62B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14597" y="2133600"/>
            <a:ext cx="1524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b="1">
                <a:solidFill>
                  <a:srgbClr val="FF0000"/>
                </a:solidFill>
                <a:latin typeface="Tahoma" panose="020B0604030504040204" pitchFamily="34" charset="0"/>
              </a:rPr>
              <a:t>Foam</a:t>
            </a:r>
            <a:endParaRPr lang="en-US" altLang="en-US" sz="1800" b="1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  <p:sp>
        <p:nvSpPr>
          <p:cNvPr id="26" name="TextBox 10">
            <a:extLst>
              <a:ext uri="{FF2B5EF4-FFF2-40B4-BE49-F238E27FC236}">
                <a16:creationId xmlns:a16="http://schemas.microsoft.com/office/drawing/2014/main" id="{BD5C498B-AC2E-6397-E9A9-345143BEA6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39746" y="2082800"/>
            <a:ext cx="1371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b="1" dirty="0">
                <a:solidFill>
                  <a:srgbClr val="FFFF00"/>
                </a:solidFill>
                <a:latin typeface="Tahoma" panose="020B0604030504040204" pitchFamily="34" charset="0"/>
              </a:rPr>
              <a:t>D.C.P</a:t>
            </a:r>
            <a:endParaRPr lang="en-US" altLang="en-US" sz="1600" b="1" dirty="0">
              <a:solidFill>
                <a:srgbClr val="FFFF00"/>
              </a:solidFill>
              <a:latin typeface="Tahoma" panose="020B0604030504040204" pitchFamily="34" charset="0"/>
            </a:endParaRPr>
          </a:p>
        </p:txBody>
      </p:sp>
      <p:pic>
        <p:nvPicPr>
          <p:cNvPr id="27" name="Picture 2" descr="http://image.made-in-china.com/2f0j00dCGEsQqYClkO/Water-Fire-Extinguisher-EN3-Kitemark.jpg">
            <a:extLst>
              <a:ext uri="{FF2B5EF4-FFF2-40B4-BE49-F238E27FC236}">
                <a16:creationId xmlns:a16="http://schemas.microsoft.com/office/drawing/2014/main" id="{35C70BAA-6D04-612B-51CA-FA73436910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0" y="1189004"/>
            <a:ext cx="1862137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TextBox 7">
            <a:extLst>
              <a:ext uri="{FF2B5EF4-FFF2-40B4-BE49-F238E27FC236}">
                <a16:creationId xmlns:a16="http://schemas.microsoft.com/office/drawing/2014/main" id="{61477C70-496F-3BB4-F09F-7D8B91820E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1997" y="2203450"/>
            <a:ext cx="1676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b="1" dirty="0">
                <a:solidFill>
                  <a:srgbClr val="FFFF00"/>
                </a:solidFill>
                <a:latin typeface="Tahoma" panose="020B0604030504040204" pitchFamily="34" charset="0"/>
              </a:rPr>
              <a:t>Water</a:t>
            </a:r>
          </a:p>
        </p:txBody>
      </p:sp>
    </p:spTree>
    <p:extLst>
      <p:ext uri="{BB962C8B-B14F-4D97-AF65-F5344CB8AC3E}">
        <p14:creationId xmlns:p14="http://schemas.microsoft.com/office/powerpoint/2010/main" val="20874590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pic>
        <p:nvPicPr>
          <p:cNvPr id="4" name="Picture 2" descr="http://i.stationeryshopper.co.uk/469604.jpg">
            <a:extLst>
              <a:ext uri="{FF2B5EF4-FFF2-40B4-BE49-F238E27FC236}">
                <a16:creationId xmlns:a16="http://schemas.microsoft.com/office/drawing/2014/main" id="{EDC13FEC-C26C-1C0E-AE52-0BCB0845C7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799" b="5760"/>
          <a:stretch>
            <a:fillRect/>
          </a:stretch>
        </p:blipFill>
        <p:spPr bwMode="auto">
          <a:xfrm>
            <a:off x="2892286" y="591408"/>
            <a:ext cx="4535283" cy="55372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http://image.made-in-china.com/2f0j00dCGEsQqYClkO/Water-Fire-Extinguisher-EN3-Kitemark.jpg">
            <a:extLst>
              <a:ext uri="{FF2B5EF4-FFF2-40B4-BE49-F238E27FC236}">
                <a16:creationId xmlns:a16="http://schemas.microsoft.com/office/drawing/2014/main" id="{30FEA785-0168-801F-14D9-4A9BFC0D56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1419" y="609600"/>
            <a:ext cx="2758859" cy="551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6D8CDC97-C059-3425-03CD-CF1840EE4542}"/>
              </a:ext>
            </a:extLst>
          </p:cNvPr>
          <p:cNvSpPr/>
          <p:nvPr/>
        </p:nvSpPr>
        <p:spPr>
          <a:xfrm>
            <a:off x="7573620" y="609600"/>
            <a:ext cx="2743200" cy="548308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>
              <a:buFont typeface="Arial" pitchFamily="34" charset="0"/>
              <a:buChar char="•"/>
              <a:defRPr/>
            </a:pP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9" name="Rectangle 15">
            <a:extLst>
              <a:ext uri="{FF2B5EF4-FFF2-40B4-BE49-F238E27FC236}">
                <a16:creationId xmlns:a16="http://schemas.microsoft.com/office/drawing/2014/main" id="{4C1F4BED-B2BE-56C4-CD4A-0A34802C2F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73620" y="1212850"/>
            <a:ext cx="2743200" cy="305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en-US" sz="1800" b="1">
                <a:latin typeface="Arial Narrow" panose="020B0606020202030204" pitchFamily="34" charset="0"/>
              </a:rPr>
              <a:t> </a:t>
            </a:r>
            <a:r>
              <a:rPr lang="en-US" altLang="en-US" sz="1800" b="1">
                <a:latin typeface="SutonnyMJ" pitchFamily="2" charset="0"/>
                <a:cs typeface="SutonnyMJ" pitchFamily="2" charset="0"/>
              </a:rPr>
              <a:t>GwU jvj is Gi nq</a:t>
            </a:r>
            <a:endParaRPr lang="en-US" altLang="en-US" sz="1800" b="1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1000" b="1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1800" b="1">
                <a:latin typeface="Arial Narrow" panose="020B0606020202030204" pitchFamily="34" charset="0"/>
              </a:rPr>
              <a:t>  </a:t>
            </a:r>
            <a:r>
              <a:rPr lang="en-US" altLang="en-US" sz="1800" b="1">
                <a:latin typeface="SutonnyMJ" pitchFamily="2" charset="0"/>
                <a:cs typeface="SutonnyMJ" pitchFamily="2" charset="0"/>
              </a:rPr>
              <a:t>Bnvi aviYÿgZv 6-9 wjt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1200" b="1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1800" b="1">
                <a:latin typeface="Arial Narrow" panose="020B0606020202030204" pitchFamily="34" charset="0"/>
              </a:rPr>
              <a:t>  </a:t>
            </a:r>
            <a:r>
              <a:rPr lang="en-US" altLang="en-US" sz="1800" b="1">
                <a:latin typeface="SutonnyMJ" pitchFamily="2" charset="0"/>
                <a:cs typeface="SutonnyMJ" pitchFamily="2" charset="0"/>
              </a:rPr>
              <a:t>Bnvi wbwÿß `yiZ¡ - 6wgt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1400" b="1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1800" b="1">
                <a:latin typeface="SutonnyMJ" pitchFamily="2" charset="0"/>
                <a:cs typeface="SutonnyMJ" pitchFamily="2" charset="0"/>
              </a:rPr>
              <a:t> wbwÿß mgq </a:t>
            </a:r>
            <a:r>
              <a:rPr lang="en-US" altLang="en-US" sz="1800">
                <a:latin typeface="SutonnyMJ" pitchFamily="2" charset="0"/>
                <a:cs typeface="SutonnyMJ" pitchFamily="2" charset="0"/>
              </a:rPr>
              <a:t>5</a:t>
            </a:r>
            <a:r>
              <a:rPr lang="en-US" altLang="en-US" sz="1800" b="1">
                <a:latin typeface="SutonnyMJ" pitchFamily="2" charset="0"/>
                <a:cs typeface="SutonnyMJ" pitchFamily="2" charset="0"/>
              </a:rPr>
              <a:t>5-60 †m‡KÛ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1200" b="1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1800" b="1">
                <a:latin typeface="Arial Narrow" panose="020B0606020202030204" pitchFamily="34" charset="0"/>
              </a:rPr>
              <a:t>  </a:t>
            </a:r>
            <a:r>
              <a:rPr lang="en-US" altLang="en-US" sz="1800" b="1">
                <a:latin typeface="SutonnyMJ" pitchFamily="2" charset="0"/>
                <a:cs typeface="SutonnyMJ" pitchFamily="2" charset="0"/>
              </a:rPr>
              <a:t>Acv‡ik‡bi aiY- ‡cÖmvi I  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SutonnyMJ" pitchFamily="2" charset="0"/>
                <a:cs typeface="SutonnyMJ" pitchFamily="2" charset="0"/>
              </a:rPr>
              <a:t>   M¨vm KvwU©R UvBc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1800" b="1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1800" b="1">
                <a:latin typeface="Arial Narrow" panose="020B0606020202030204" pitchFamily="34" charset="0"/>
              </a:rPr>
              <a:t>  </a:t>
            </a:r>
            <a:r>
              <a:rPr lang="en-US" altLang="en-US" sz="1800" b="1">
                <a:latin typeface="SutonnyMJ" pitchFamily="2" charset="0"/>
                <a:cs typeface="SutonnyMJ" pitchFamily="2" charset="0"/>
              </a:rPr>
              <a:t>me©mvKz‡j¨ IRb- 15-16 †KwR</a:t>
            </a:r>
            <a:endParaRPr lang="en-US" altLang="en-US" sz="1800"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10" name="TextBox 11">
            <a:extLst>
              <a:ext uri="{FF2B5EF4-FFF2-40B4-BE49-F238E27FC236}">
                <a16:creationId xmlns:a16="http://schemas.microsoft.com/office/drawing/2014/main" id="{EB8F5102-8E89-05BB-1124-C6CD2E76B2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25320" y="-32647"/>
            <a:ext cx="7696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b="1" u="sng" dirty="0" err="1">
                <a:latin typeface="SutonnyMJ" pitchFamily="2" charset="0"/>
                <a:cs typeface="SutonnyMJ" pitchFamily="2" charset="0"/>
              </a:rPr>
              <a:t>IqvUvi</a:t>
            </a:r>
            <a:r>
              <a:rPr lang="en-US" altLang="en-US" b="1" u="sng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b="1" u="sng" dirty="0" err="1">
                <a:latin typeface="SutonnyMJ" pitchFamily="2" charset="0"/>
                <a:cs typeface="SutonnyMJ" pitchFamily="2" charset="0"/>
              </a:rPr>
              <a:t>UvBc</a:t>
            </a:r>
            <a:r>
              <a:rPr lang="en-US" altLang="en-US" b="1" u="sng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b="1" u="sng" dirty="0" err="1">
                <a:latin typeface="SutonnyMJ" pitchFamily="2" charset="0"/>
                <a:cs typeface="SutonnyMJ" pitchFamily="2" charset="0"/>
              </a:rPr>
              <a:t>dvqvi</a:t>
            </a:r>
            <a:r>
              <a:rPr lang="en-US" altLang="en-US" b="1" u="sng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b="1" u="sng" dirty="0" err="1">
                <a:latin typeface="SutonnyMJ" pitchFamily="2" charset="0"/>
                <a:cs typeface="SutonnyMJ" pitchFamily="2" charset="0"/>
              </a:rPr>
              <a:t>G·wUs¸Bmv‡ii</a:t>
            </a:r>
            <a:r>
              <a:rPr lang="en-US" altLang="en-US" b="1" u="sng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b="1" u="sng" dirty="0" err="1">
                <a:latin typeface="SutonnyMJ" pitchFamily="2" charset="0"/>
                <a:cs typeface="SutonnyMJ" pitchFamily="2" charset="0"/>
              </a:rPr>
              <a:t>eY©bv</a:t>
            </a:r>
            <a:r>
              <a:rPr lang="en-US" altLang="en-US" b="1" u="sng" dirty="0">
                <a:latin typeface="SutonnyMJ" pitchFamily="2" charset="0"/>
                <a:cs typeface="SutonnyMJ" pitchFamily="2" charset="0"/>
              </a:rPr>
              <a:t>:</a:t>
            </a:r>
            <a:endParaRPr lang="en-US" altLang="en-US" sz="1800" b="1" u="sng" dirty="0">
              <a:latin typeface="SutonnyMJ" pitchFamily="2" charset="0"/>
              <a:cs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852876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pic>
        <p:nvPicPr>
          <p:cNvPr id="10" name="Picture 2" descr="http://www.gsafire.com/class%20d.jpg">
            <a:extLst>
              <a:ext uri="{FF2B5EF4-FFF2-40B4-BE49-F238E27FC236}">
                <a16:creationId xmlns:a16="http://schemas.microsoft.com/office/drawing/2014/main" id="{2965963B-9042-B85C-23F0-C58008082B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6670" y="308109"/>
            <a:ext cx="6142383" cy="6142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6" descr="http://www.safety-sign-wizard.co.uk/images/fi05.jpg">
            <a:extLst>
              <a:ext uri="{FF2B5EF4-FFF2-40B4-BE49-F238E27FC236}">
                <a16:creationId xmlns:a16="http://schemas.microsoft.com/office/drawing/2014/main" id="{B1BBBE34-90E6-59F1-6CFB-D46E0E9AB4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999"/>
          <a:stretch>
            <a:fillRect/>
          </a:stretch>
        </p:blipFill>
        <p:spPr bwMode="auto">
          <a:xfrm>
            <a:off x="1670258" y="765309"/>
            <a:ext cx="2487612" cy="5303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8">
            <a:extLst>
              <a:ext uri="{FF2B5EF4-FFF2-40B4-BE49-F238E27FC236}">
                <a16:creationId xmlns:a16="http://schemas.microsoft.com/office/drawing/2014/main" id="{C277FD2E-70E2-45A7-CA52-F8F646FB2B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75198" y="244971"/>
            <a:ext cx="7010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b="1" dirty="0">
                <a:solidFill>
                  <a:srgbClr val="FF0000"/>
                </a:solidFill>
                <a:latin typeface="SutonnyMJ" pitchFamily="2" charset="0"/>
                <a:cs typeface="SutonnyMJ" pitchFamily="2" charset="0"/>
              </a:rPr>
              <a:t>‡</a:t>
            </a:r>
            <a:r>
              <a:rPr lang="en-US" altLang="en-US" b="1" dirty="0" err="1">
                <a:solidFill>
                  <a:srgbClr val="FF0000"/>
                </a:solidFill>
                <a:latin typeface="SutonnyMJ" pitchFamily="2" charset="0"/>
                <a:cs typeface="SutonnyMJ" pitchFamily="2" charset="0"/>
              </a:rPr>
              <a:t>dvg</a:t>
            </a:r>
            <a:r>
              <a:rPr lang="en-US" altLang="en-US" b="1" dirty="0">
                <a:solidFill>
                  <a:srgbClr val="FF00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b="1" dirty="0" err="1">
                <a:solidFill>
                  <a:srgbClr val="FF0000"/>
                </a:solidFill>
                <a:latin typeface="SutonnyMJ" pitchFamily="2" charset="0"/>
                <a:cs typeface="SutonnyMJ" pitchFamily="2" charset="0"/>
              </a:rPr>
              <a:t>UvBc</a:t>
            </a:r>
            <a:r>
              <a:rPr lang="en-US" altLang="en-US" b="1" dirty="0">
                <a:solidFill>
                  <a:srgbClr val="FF0000"/>
                </a:solidFill>
                <a:latin typeface="SutonnyMJ" pitchFamily="2" charset="0"/>
                <a:cs typeface="SutonnyMJ" pitchFamily="2" charset="0"/>
              </a:rPr>
              <a:t>                  </a:t>
            </a:r>
            <a:r>
              <a:rPr lang="en-US" altLang="en-US" b="1" dirty="0" err="1">
                <a:solidFill>
                  <a:srgbClr val="FF0000"/>
                </a:solidFill>
                <a:latin typeface="SutonnyMJ" pitchFamily="2" charset="0"/>
                <a:cs typeface="SutonnyMJ" pitchFamily="2" charset="0"/>
              </a:rPr>
              <a:t>dvqvi</a:t>
            </a:r>
            <a:r>
              <a:rPr lang="en-US" altLang="en-US" b="1" dirty="0">
                <a:solidFill>
                  <a:srgbClr val="FF00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b="1" dirty="0" err="1">
                <a:solidFill>
                  <a:srgbClr val="FF0000"/>
                </a:solidFill>
                <a:latin typeface="SutonnyMJ" pitchFamily="2" charset="0"/>
                <a:cs typeface="SutonnyMJ" pitchFamily="2" charset="0"/>
              </a:rPr>
              <a:t>G·wUs¸Bmvi</a:t>
            </a:r>
            <a:endParaRPr lang="en-US" altLang="en-US" sz="1800" b="1" dirty="0">
              <a:solidFill>
                <a:srgbClr val="FF0000"/>
              </a:solidFill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CA3A07B-4036-26C5-AA3E-03D75077ECF6}"/>
              </a:ext>
            </a:extLst>
          </p:cNvPr>
          <p:cNvSpPr/>
          <p:nvPr/>
        </p:nvSpPr>
        <p:spPr>
          <a:xfrm>
            <a:off x="6901070" y="841509"/>
            <a:ext cx="2971800" cy="47244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>
              <a:buFont typeface="Arial" pitchFamily="34" charset="0"/>
              <a:buChar char="•"/>
              <a:defRPr/>
            </a:pP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14" name="Rectangle 8">
            <a:extLst>
              <a:ext uri="{FF2B5EF4-FFF2-40B4-BE49-F238E27FC236}">
                <a16:creationId xmlns:a16="http://schemas.microsoft.com/office/drawing/2014/main" id="{EE8B1E6A-BE76-C935-559D-B633549AEB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46845" y="1520959"/>
            <a:ext cx="2743200" cy="305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en-US" sz="1800" b="1" dirty="0">
                <a:latin typeface="Arial Narrow" panose="020B0606020202030204" pitchFamily="34" charset="0"/>
              </a:rPr>
              <a:t>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GwU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µ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xg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is Gi nq</a:t>
            </a:r>
            <a:endParaRPr lang="en-US" altLang="en-US" sz="1800" b="1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1000" b="1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1800" b="1" dirty="0">
                <a:latin typeface="Arial Narrow" panose="020B0606020202030204" pitchFamily="34" charset="0"/>
              </a:rPr>
              <a:t> 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Bnvi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aviYÿgZv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6-9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wjt</a:t>
            </a:r>
            <a:endParaRPr lang="en-US" altLang="en-US" sz="1800" b="1" dirty="0">
              <a:latin typeface="SutonnyMJ" pitchFamily="2" charset="0"/>
              <a:cs typeface="SutonnyMJ" pitchFamily="2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1200" b="1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1800" b="1" dirty="0">
                <a:latin typeface="Arial Narrow" panose="020B0606020202030204" pitchFamily="34" charset="0"/>
              </a:rPr>
              <a:t> 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Bnvi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wbwÿß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`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yiZ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¡ - 4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wgt</a:t>
            </a:r>
            <a:endParaRPr lang="en-US" altLang="en-US" sz="1800" b="1" dirty="0">
              <a:latin typeface="SutonnyMJ" pitchFamily="2" charset="0"/>
              <a:cs typeface="SutonnyMJ" pitchFamily="2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1400" b="1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wbwÿß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mgq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30-45 †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m‡KÛ</a:t>
            </a:r>
            <a:endParaRPr lang="en-US" altLang="en-US" sz="1800" b="1" dirty="0">
              <a:latin typeface="SutonnyMJ" pitchFamily="2" charset="0"/>
              <a:cs typeface="SutonnyMJ" pitchFamily="2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1200" b="1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1800" b="1" dirty="0">
                <a:latin typeface="Arial Narrow" panose="020B0606020202030204" pitchFamily="34" charset="0"/>
              </a:rPr>
              <a:t> 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Acv‡ik‡bi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aiY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- ‡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cÖmvi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I  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 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M¨vm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KvwU©R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UvBc</a:t>
            </a:r>
            <a:endParaRPr lang="en-US" altLang="en-US" sz="1800" b="1" dirty="0">
              <a:latin typeface="SutonnyMJ" pitchFamily="2" charset="0"/>
              <a:cs typeface="SutonnyMJ" pitchFamily="2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1800" b="1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1800" b="1" dirty="0">
                <a:latin typeface="Arial Narrow" panose="020B0606020202030204" pitchFamily="34" charset="0"/>
              </a:rPr>
              <a:t> 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me©mvKz‡j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¨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IRb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- 15-16 †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KwR</a:t>
            </a:r>
            <a:endParaRPr lang="en-US" altLang="en-US" sz="1800" b="1" dirty="0">
              <a:latin typeface="SutonnyMJ" pitchFamily="2" charset="0"/>
              <a:cs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947002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pic>
        <p:nvPicPr>
          <p:cNvPr id="12" name="Picture 4" descr="http://www.cheapextinguishers.com/images/sign%20powder.jpg">
            <a:extLst>
              <a:ext uri="{FF2B5EF4-FFF2-40B4-BE49-F238E27FC236}">
                <a16:creationId xmlns:a16="http://schemas.microsoft.com/office/drawing/2014/main" id="{A2D00936-DC5E-69B0-388E-FC225DD0A9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01" t="7201" r="30600" b="9000"/>
          <a:stretch>
            <a:fillRect/>
          </a:stretch>
        </p:blipFill>
        <p:spPr bwMode="auto">
          <a:xfrm>
            <a:off x="4643230" y="741845"/>
            <a:ext cx="2449807" cy="554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24C873FE-739B-978D-01A4-7318A0D64417}"/>
              </a:ext>
            </a:extLst>
          </p:cNvPr>
          <p:cNvSpPr/>
          <p:nvPr/>
        </p:nvSpPr>
        <p:spPr>
          <a:xfrm>
            <a:off x="1643271" y="801756"/>
            <a:ext cx="2644775" cy="4648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>
              <a:buFont typeface="Arial" pitchFamily="34" charset="0"/>
              <a:buChar char="•"/>
              <a:defRPr/>
            </a:pPr>
            <a:endParaRPr lang="en-US" dirty="0">
              <a:solidFill>
                <a:srgbClr val="002060"/>
              </a:solidFill>
            </a:endParaRPr>
          </a:p>
        </p:txBody>
      </p:sp>
      <p:pic>
        <p:nvPicPr>
          <p:cNvPr id="14" name="Picture 6" descr="http://www.wks.hk/image/powder_extingusher.jpg">
            <a:extLst>
              <a:ext uri="{FF2B5EF4-FFF2-40B4-BE49-F238E27FC236}">
                <a16:creationId xmlns:a16="http://schemas.microsoft.com/office/drawing/2014/main" id="{DAEBA774-A3FE-F557-4D03-F67F71E0D8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8771" y="874908"/>
            <a:ext cx="2400300" cy="5184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6">
            <a:extLst>
              <a:ext uri="{FF2B5EF4-FFF2-40B4-BE49-F238E27FC236}">
                <a16:creationId xmlns:a16="http://schemas.microsoft.com/office/drawing/2014/main" id="{9D7486B4-9D2E-4C20-C8AB-C6ADE01AB8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95871" y="79444"/>
            <a:ext cx="58674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3600" b="1" dirty="0" err="1">
                <a:solidFill>
                  <a:srgbClr val="FF0000"/>
                </a:solidFill>
                <a:latin typeface="SutonnyMJ" pitchFamily="2" charset="0"/>
                <a:cs typeface="SutonnyMJ" pitchFamily="2" charset="0"/>
              </a:rPr>
              <a:t>wW.wm.wc</a:t>
            </a:r>
            <a:r>
              <a:rPr lang="en-US" altLang="en-US" sz="3600" b="1" dirty="0">
                <a:solidFill>
                  <a:srgbClr val="FF00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3600" b="1" dirty="0" err="1">
                <a:solidFill>
                  <a:srgbClr val="FF0000"/>
                </a:solidFill>
                <a:latin typeface="SutonnyMJ" pitchFamily="2" charset="0"/>
                <a:cs typeface="SutonnyMJ" pitchFamily="2" charset="0"/>
              </a:rPr>
              <a:t>dvqvi</a:t>
            </a:r>
            <a:r>
              <a:rPr lang="en-US" altLang="en-US" sz="3600" b="1" dirty="0">
                <a:solidFill>
                  <a:srgbClr val="FF00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3600" b="1" dirty="0" err="1">
                <a:solidFill>
                  <a:srgbClr val="FF0000"/>
                </a:solidFill>
                <a:latin typeface="SutonnyMJ" pitchFamily="2" charset="0"/>
                <a:cs typeface="SutonnyMJ" pitchFamily="2" charset="0"/>
              </a:rPr>
              <a:t>G·wUs¸Bmvi</a:t>
            </a:r>
            <a:endParaRPr lang="en-US" altLang="en-US" sz="2000" b="1" dirty="0">
              <a:solidFill>
                <a:srgbClr val="FF0000"/>
              </a:solidFill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16" name="Rectangle 8">
            <a:extLst>
              <a:ext uri="{FF2B5EF4-FFF2-40B4-BE49-F238E27FC236}">
                <a16:creationId xmlns:a16="http://schemas.microsoft.com/office/drawing/2014/main" id="{EEE1EA75-658E-C3B9-A305-CAA5CB1F4C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43271" y="1563756"/>
            <a:ext cx="2743200" cy="305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en-US" sz="1800" b="1" dirty="0">
                <a:latin typeface="Arial Narrow" panose="020B0606020202030204" pitchFamily="34" charset="0"/>
              </a:rPr>
              <a:t>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GwU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bxj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is Gi nq</a:t>
            </a:r>
            <a:endParaRPr lang="en-US" altLang="en-US" sz="1800" b="1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1000" b="1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1800" b="1" dirty="0">
                <a:latin typeface="Arial Narrow" panose="020B0606020202030204" pitchFamily="34" charset="0"/>
              </a:rPr>
              <a:t> 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Bnvi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aviYÿgZv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1-12 ‡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KwRt</a:t>
            </a:r>
            <a:endParaRPr lang="en-US" altLang="en-US" sz="1800" b="1" dirty="0">
              <a:latin typeface="SutonnyMJ" pitchFamily="2" charset="0"/>
              <a:cs typeface="SutonnyMJ" pitchFamily="2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1200" b="1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1800" b="1" dirty="0">
                <a:latin typeface="Arial Narrow" panose="020B0606020202030204" pitchFamily="34" charset="0"/>
              </a:rPr>
              <a:t> 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Bnvi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wbwÿß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`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yiZ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¡ - 3-6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wgt</a:t>
            </a:r>
            <a:endParaRPr lang="en-US" altLang="en-US" sz="1800" b="1" dirty="0">
              <a:latin typeface="SutonnyMJ" pitchFamily="2" charset="0"/>
              <a:cs typeface="SutonnyMJ" pitchFamily="2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1400" b="1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wbwÿß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mgq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1800" dirty="0">
                <a:latin typeface="SutonnyMJ" pitchFamily="2" charset="0"/>
                <a:cs typeface="SutonnyMJ" pitchFamily="2" charset="0"/>
              </a:rPr>
              <a:t>08-20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†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m‡KÛ</a:t>
            </a:r>
            <a:endParaRPr lang="en-US" altLang="en-US" sz="1800" b="1" dirty="0">
              <a:latin typeface="SutonnyMJ" pitchFamily="2" charset="0"/>
              <a:cs typeface="SutonnyMJ" pitchFamily="2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1200" b="1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1800" b="1" dirty="0">
                <a:latin typeface="Arial Narrow" panose="020B0606020202030204" pitchFamily="34" charset="0"/>
              </a:rPr>
              <a:t> 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Acv‡ik‡bi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aiY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- ‡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cÖmvi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I  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 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M¨vm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KvwU©R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UvBc</a:t>
            </a:r>
            <a:endParaRPr lang="en-US" altLang="en-US" sz="1800" b="1" dirty="0">
              <a:latin typeface="SutonnyMJ" pitchFamily="2" charset="0"/>
              <a:cs typeface="SutonnyMJ" pitchFamily="2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1800" b="1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1800" b="1" dirty="0">
                <a:latin typeface="Arial Narrow" panose="020B0606020202030204" pitchFamily="34" charset="0"/>
              </a:rPr>
              <a:t> 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me©mvKz‡j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¨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IRb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- 10-17 †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KwR</a:t>
            </a:r>
            <a:endParaRPr lang="en-US" altLang="en-US" sz="1800" dirty="0">
              <a:latin typeface="SutonnyMJ" pitchFamily="2" charset="0"/>
              <a:cs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365968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pic>
        <p:nvPicPr>
          <p:cNvPr id="4" name="Picture 2" descr="http://www.euroffice.co.uk/_image/item/_large/470639_0.jpg">
            <a:extLst>
              <a:ext uri="{FF2B5EF4-FFF2-40B4-BE49-F238E27FC236}">
                <a16:creationId xmlns:a16="http://schemas.microsoft.com/office/drawing/2014/main" id="{8AEDECC7-26EE-319A-8FBA-A7AD004EA7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5417" y="990600"/>
            <a:ext cx="5105400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http://thumb11.shutterstock.com.edgesuite.net/display_pic_with_logo/172057/172057,1211362386,1/stock-photo-a-co-fire-extinguisher-12860416.jpg">
            <a:extLst>
              <a:ext uri="{FF2B5EF4-FFF2-40B4-BE49-F238E27FC236}">
                <a16:creationId xmlns:a16="http://schemas.microsoft.com/office/drawing/2014/main" id="{B21FC1A8-C035-5851-E883-7EB3AA8066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7817" y="862013"/>
            <a:ext cx="2803677" cy="454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765CCC0C-0E7B-AB63-A93B-8C8DF40D7EAD}"/>
              </a:ext>
            </a:extLst>
          </p:cNvPr>
          <p:cNvSpPr/>
          <p:nvPr/>
        </p:nvSpPr>
        <p:spPr>
          <a:xfrm>
            <a:off x="1630016" y="609600"/>
            <a:ext cx="2613177" cy="454818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>
              <a:buFont typeface="Arial" pitchFamily="34" charset="0"/>
              <a:buChar char="•"/>
              <a:defRPr/>
            </a:pP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9" name="TextBox 10">
            <a:extLst>
              <a:ext uri="{FF2B5EF4-FFF2-40B4-BE49-F238E27FC236}">
                <a16:creationId xmlns:a16="http://schemas.microsoft.com/office/drawing/2014/main" id="{20DBD4AB-AB48-9AFE-855B-F21CAECFBA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1317" y="77064"/>
            <a:ext cx="49530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 b="1" dirty="0" err="1">
                <a:latin typeface="SutonnyMJ" pitchFamily="2" charset="0"/>
                <a:cs typeface="SutonnyMJ" pitchFamily="2" charset="0"/>
              </a:rPr>
              <a:t>wmIUz</a:t>
            </a:r>
            <a:r>
              <a:rPr lang="en-US" altLang="en-US" sz="40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4000" b="1" dirty="0" err="1">
                <a:latin typeface="SutonnyMJ" pitchFamily="2" charset="0"/>
                <a:cs typeface="SutonnyMJ" pitchFamily="2" charset="0"/>
              </a:rPr>
              <a:t>dvqvi</a:t>
            </a:r>
            <a:r>
              <a:rPr lang="en-US" altLang="en-US" sz="40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4000" b="1" dirty="0" err="1">
                <a:latin typeface="SutonnyMJ" pitchFamily="2" charset="0"/>
                <a:cs typeface="SutonnyMJ" pitchFamily="2" charset="0"/>
              </a:rPr>
              <a:t>G·wUs¸Bmvi</a:t>
            </a:r>
            <a:r>
              <a:rPr lang="en-US" altLang="en-US" sz="4000" b="1" dirty="0">
                <a:latin typeface="SutonnyMJ" pitchFamily="2" charset="0"/>
                <a:cs typeface="SutonnyMJ" pitchFamily="2" charset="0"/>
              </a:rPr>
              <a:t> t</a:t>
            </a:r>
            <a:endParaRPr lang="en-US" altLang="en-US" sz="1800" b="1" dirty="0">
              <a:latin typeface="Arial Narrow" panose="020B0606020202030204" pitchFamily="34" charset="0"/>
            </a:endParaRPr>
          </a:p>
        </p:txBody>
      </p:sp>
      <p:sp>
        <p:nvSpPr>
          <p:cNvPr id="10" name="Rectangle 17">
            <a:extLst>
              <a:ext uri="{FF2B5EF4-FFF2-40B4-BE49-F238E27FC236}">
                <a16:creationId xmlns:a16="http://schemas.microsoft.com/office/drawing/2014/main" id="{82EC4DDF-483F-1947-8492-B272C3556A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53817" y="1524000"/>
            <a:ext cx="2743200" cy="277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en-US" sz="1800" b="1" dirty="0">
                <a:latin typeface="Arial Narrow" panose="020B0606020202030204" pitchFamily="34" charset="0"/>
              </a:rPr>
              <a:t>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GwU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Kv‡jv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is Gi nq</a:t>
            </a:r>
            <a:endParaRPr lang="en-US" altLang="en-US" sz="1800" b="1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1000" b="1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1800" b="1" dirty="0">
                <a:latin typeface="Arial Narrow" panose="020B0606020202030204" pitchFamily="34" charset="0"/>
              </a:rPr>
              <a:t> 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Bnvi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aviYÿgZv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1-6 ‡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KwRt</a:t>
            </a:r>
            <a:endParaRPr lang="en-US" altLang="en-US" sz="1800" b="1" dirty="0">
              <a:latin typeface="SutonnyMJ" pitchFamily="2" charset="0"/>
              <a:cs typeface="SutonnyMJ" pitchFamily="2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1200" b="1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1800" b="1" dirty="0">
                <a:latin typeface="Arial Narrow" panose="020B0606020202030204" pitchFamily="34" charset="0"/>
              </a:rPr>
              <a:t> 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Bnvi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wbwÿß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`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yiZ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¡ - 2-3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wgt</a:t>
            </a:r>
            <a:endParaRPr lang="en-US" altLang="en-US" sz="1800" b="1" dirty="0">
              <a:latin typeface="SutonnyMJ" pitchFamily="2" charset="0"/>
              <a:cs typeface="SutonnyMJ" pitchFamily="2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1400" b="1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wbwÿß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mgq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1800" dirty="0">
                <a:latin typeface="SutonnyMJ" pitchFamily="2" charset="0"/>
                <a:cs typeface="SutonnyMJ" pitchFamily="2" charset="0"/>
              </a:rPr>
              <a:t>09-26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†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m‡KÛ</a:t>
            </a:r>
            <a:endParaRPr lang="en-US" altLang="en-US" sz="1800" b="1" dirty="0">
              <a:latin typeface="SutonnyMJ" pitchFamily="2" charset="0"/>
              <a:cs typeface="SutonnyMJ" pitchFamily="2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1200" b="1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1800" b="1" dirty="0">
                <a:latin typeface="Arial Narrow" panose="020B0606020202030204" pitchFamily="34" charset="0"/>
              </a:rPr>
              <a:t> 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Acv‡ik‡bi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aiY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- ‡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cÖmvi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UvBc</a:t>
            </a:r>
            <a:endParaRPr lang="en-US" altLang="en-US" sz="1800" b="1" dirty="0">
              <a:latin typeface="SutonnyMJ" pitchFamily="2" charset="0"/>
              <a:cs typeface="SutonnyMJ" pitchFamily="2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1800" b="1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1800" b="1" dirty="0">
                <a:latin typeface="Arial Narrow" panose="020B0606020202030204" pitchFamily="34" charset="0"/>
              </a:rPr>
              <a:t> 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me©mvKz‡j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¨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IRb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- 15-20 †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KwR</a:t>
            </a:r>
            <a:endParaRPr lang="en-US" altLang="en-US" sz="1800" dirty="0">
              <a:latin typeface="SutonnyMJ" pitchFamily="2" charset="0"/>
              <a:cs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115191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pic>
        <p:nvPicPr>
          <p:cNvPr id="4" name="Picture 26" descr="http://differenttypesoffireextinguishers.com/images/how_to_use_fire_extinguisher.jpg">
            <a:extLst>
              <a:ext uri="{FF2B5EF4-FFF2-40B4-BE49-F238E27FC236}">
                <a16:creationId xmlns:a16="http://schemas.microsoft.com/office/drawing/2014/main" id="{E89932D7-AFC9-C236-FCD6-9D36588569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5131" y="244475"/>
            <a:ext cx="4224337" cy="455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http://image.made-in-china.com/2f0j00dCGEsQqYClkO/Water-Fire-Extinguisher-EN3-Kitemark.jpg">
            <a:extLst>
              <a:ext uri="{FF2B5EF4-FFF2-40B4-BE49-F238E27FC236}">
                <a16:creationId xmlns:a16="http://schemas.microsoft.com/office/drawing/2014/main" id="{DF7E2757-88CA-7842-1663-0B223C5617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5256" y="1295400"/>
            <a:ext cx="1928812" cy="4183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16">
            <a:extLst>
              <a:ext uri="{FF2B5EF4-FFF2-40B4-BE49-F238E27FC236}">
                <a16:creationId xmlns:a16="http://schemas.microsoft.com/office/drawing/2014/main" id="{4D3CBF3E-50F4-DC5E-90D9-23B7BC58E2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00868" y="4724400"/>
            <a:ext cx="4572000" cy="184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br>
              <a:rPr lang="en-US" altLang="en-US" sz="1800" dirty="0">
                <a:latin typeface="Times New Roman" panose="02020603050405020304" pitchFamily="18" charset="0"/>
              </a:rPr>
            </a:br>
            <a:r>
              <a:rPr lang="en-US" altLang="en-US" sz="2400" b="1" dirty="0">
                <a:latin typeface="SutonnyMJ" pitchFamily="2" charset="0"/>
              </a:rPr>
              <a:t>1| †</a:t>
            </a:r>
            <a:r>
              <a:rPr lang="en-US" altLang="en-US" sz="2400" b="1" dirty="0" err="1">
                <a:latin typeface="SutonnyMJ" pitchFamily="2" charset="0"/>
              </a:rPr>
              <a:t>mdwU</a:t>
            </a:r>
            <a:r>
              <a:rPr lang="en-US" altLang="en-US" sz="2400" b="1" dirty="0">
                <a:latin typeface="SutonnyMJ" pitchFamily="2" charset="0"/>
              </a:rPr>
              <a:t> </a:t>
            </a:r>
            <a:r>
              <a:rPr lang="en-US" altLang="en-US" sz="2400" b="1" dirty="0" err="1">
                <a:latin typeface="SutonnyMJ" pitchFamily="2" charset="0"/>
              </a:rPr>
              <a:t>wcb</a:t>
            </a:r>
            <a:r>
              <a:rPr lang="en-US" altLang="en-US" sz="2400" b="1" dirty="0">
                <a:latin typeface="SutonnyMJ" pitchFamily="2" charset="0"/>
              </a:rPr>
              <a:t> </a:t>
            </a:r>
            <a:r>
              <a:rPr lang="en-US" altLang="en-US" sz="2400" b="1" dirty="0" err="1">
                <a:latin typeface="SutonnyMJ" pitchFamily="2" charset="0"/>
              </a:rPr>
              <a:t>Ly‡j</a:t>
            </a:r>
            <a:r>
              <a:rPr lang="en-US" altLang="en-US" sz="2400" b="1" dirty="0">
                <a:latin typeface="SutonnyMJ" pitchFamily="2" charset="0"/>
              </a:rPr>
              <a:t> †</a:t>
            </a:r>
            <a:r>
              <a:rPr lang="en-US" altLang="en-US" sz="2400" b="1" dirty="0" err="1">
                <a:latin typeface="SutonnyMJ" pitchFamily="2" charset="0"/>
              </a:rPr>
              <a:t>djv</a:t>
            </a:r>
            <a:r>
              <a:rPr lang="en-US" altLang="en-US" sz="2400" b="1" dirty="0">
                <a:latin typeface="SutonnyMJ" pitchFamily="2" charset="0"/>
              </a:rPr>
              <a:t>|</a:t>
            </a:r>
            <a:br>
              <a:rPr lang="en-US" altLang="en-US" sz="2400" b="1" dirty="0">
                <a:latin typeface="SutonnyMJ" pitchFamily="2" charset="0"/>
              </a:rPr>
            </a:br>
            <a:r>
              <a:rPr lang="en-US" altLang="en-US" sz="2400" b="1" dirty="0">
                <a:latin typeface="SutonnyMJ" pitchFamily="2" charset="0"/>
              </a:rPr>
              <a:t>2| </a:t>
            </a:r>
            <a:r>
              <a:rPr lang="en-US" altLang="en-US" sz="2400" b="1" dirty="0" err="1">
                <a:latin typeface="SutonnyMJ" pitchFamily="2" charset="0"/>
              </a:rPr>
              <a:t>b‡RjwU</a:t>
            </a:r>
            <a:r>
              <a:rPr lang="en-US" altLang="en-US" sz="2400" b="1" dirty="0">
                <a:latin typeface="SutonnyMJ" pitchFamily="2" charset="0"/>
              </a:rPr>
              <a:t> Av¸‡bi </a:t>
            </a:r>
            <a:r>
              <a:rPr lang="en-US" altLang="en-US" sz="2400" b="1" dirty="0" err="1">
                <a:latin typeface="SutonnyMJ" pitchFamily="2" charset="0"/>
              </a:rPr>
              <a:t>Drm</a:t>
            </a:r>
            <a:r>
              <a:rPr lang="en-US" altLang="en-US" sz="2400" b="1" dirty="0">
                <a:latin typeface="SutonnyMJ" pitchFamily="2" charset="0"/>
              </a:rPr>
              <a:t>¯’‡j </a:t>
            </a:r>
            <a:r>
              <a:rPr lang="en-US" altLang="en-US" sz="2400" b="1" dirty="0" err="1">
                <a:latin typeface="SutonnyMJ" pitchFamily="2" charset="0"/>
              </a:rPr>
              <a:t>ZvK</a:t>
            </a:r>
            <a:r>
              <a:rPr lang="en-US" altLang="en-US" sz="2400" b="1" dirty="0">
                <a:latin typeface="SutonnyMJ" pitchFamily="2" charset="0"/>
              </a:rPr>
              <a:t> </a:t>
            </a:r>
            <a:r>
              <a:rPr lang="en-US" altLang="en-US" sz="2400" b="1" dirty="0" err="1">
                <a:latin typeface="SutonnyMJ" pitchFamily="2" charset="0"/>
              </a:rPr>
              <a:t>Kiv</a:t>
            </a:r>
            <a:r>
              <a:rPr lang="en-US" altLang="en-US" sz="2400" b="1" dirty="0">
                <a:latin typeface="SutonnyMJ" pitchFamily="2" charset="0"/>
              </a:rPr>
              <a:t>|</a:t>
            </a:r>
            <a:br>
              <a:rPr lang="en-US" altLang="en-US" sz="2400" b="1" dirty="0">
                <a:latin typeface="SutonnyMJ" pitchFamily="2" charset="0"/>
              </a:rPr>
            </a:br>
            <a:r>
              <a:rPr lang="en-US" altLang="en-US" sz="2400" b="1" dirty="0">
                <a:latin typeface="SutonnyMJ" pitchFamily="2" charset="0"/>
              </a:rPr>
              <a:t>3| </a:t>
            </a:r>
            <a:r>
              <a:rPr lang="en-US" altLang="en-US" sz="2400" b="1" dirty="0" err="1">
                <a:latin typeface="SutonnyMJ" pitchFamily="2" charset="0"/>
              </a:rPr>
              <a:t>Acv‡iwUs</a:t>
            </a:r>
            <a:r>
              <a:rPr lang="en-US" altLang="en-US" sz="2400" b="1" dirty="0">
                <a:latin typeface="SutonnyMJ" pitchFamily="2" charset="0"/>
              </a:rPr>
              <a:t> </a:t>
            </a:r>
            <a:r>
              <a:rPr lang="en-US" altLang="en-US" sz="2400" b="1" dirty="0" err="1">
                <a:latin typeface="SutonnyMJ" pitchFamily="2" charset="0"/>
              </a:rPr>
              <a:t>wjfv‡i</a:t>
            </a:r>
            <a:r>
              <a:rPr lang="en-US" altLang="en-US" sz="2400" b="1" dirty="0">
                <a:latin typeface="SutonnyMJ" pitchFamily="2" charset="0"/>
              </a:rPr>
              <a:t> </a:t>
            </a:r>
            <a:r>
              <a:rPr lang="en-US" altLang="en-US" sz="2400" b="1" dirty="0" err="1">
                <a:latin typeface="SutonnyMJ" pitchFamily="2" charset="0"/>
              </a:rPr>
              <a:t>Pvc</a:t>
            </a:r>
            <a:r>
              <a:rPr lang="en-US" altLang="en-US" sz="2400" b="1" dirty="0">
                <a:latin typeface="SutonnyMJ" pitchFamily="2" charset="0"/>
              </a:rPr>
              <a:t> †`qv|</a:t>
            </a:r>
            <a:br>
              <a:rPr lang="en-US" altLang="en-US" sz="2400" b="1" dirty="0">
                <a:latin typeface="SutonnyMJ" pitchFamily="2" charset="0"/>
              </a:rPr>
            </a:br>
            <a:r>
              <a:rPr lang="en-US" altLang="en-US" sz="2400" b="1" dirty="0">
                <a:latin typeface="SutonnyMJ" pitchFamily="2" charset="0"/>
              </a:rPr>
              <a:t>4| </a:t>
            </a:r>
            <a:r>
              <a:rPr lang="en-US" altLang="en-US" sz="2400" b="1" dirty="0" err="1">
                <a:latin typeface="SutonnyMJ" pitchFamily="2" charset="0"/>
              </a:rPr>
              <a:t>myBd</a:t>
            </a:r>
            <a:r>
              <a:rPr lang="en-US" altLang="en-US" sz="2400" b="1" dirty="0">
                <a:latin typeface="SutonnyMJ" pitchFamily="2" charset="0"/>
              </a:rPr>
              <a:t> </a:t>
            </a:r>
            <a:r>
              <a:rPr lang="en-US" altLang="en-US" sz="2400" b="1" dirty="0" err="1">
                <a:latin typeface="SutonnyMJ" pitchFamily="2" charset="0"/>
              </a:rPr>
              <a:t>K‡i</a:t>
            </a:r>
            <a:r>
              <a:rPr lang="en-US" altLang="en-US" sz="2400" b="1" dirty="0">
                <a:latin typeface="SutonnyMJ" pitchFamily="2" charset="0"/>
              </a:rPr>
              <a:t> </a:t>
            </a:r>
            <a:r>
              <a:rPr lang="en-US" altLang="en-US" sz="2400" b="1" dirty="0" err="1">
                <a:latin typeface="SutonnyMJ" pitchFamily="2" charset="0"/>
              </a:rPr>
              <a:t>Av¸b</a:t>
            </a:r>
            <a:r>
              <a:rPr lang="en-US" altLang="en-US" sz="2400" b="1" dirty="0">
                <a:latin typeface="SutonnyMJ" pitchFamily="2" charset="0"/>
              </a:rPr>
              <a:t> </a:t>
            </a:r>
            <a:r>
              <a:rPr lang="en-US" altLang="en-US" sz="2400" b="1" dirty="0" err="1">
                <a:latin typeface="SutonnyMJ" pitchFamily="2" charset="0"/>
              </a:rPr>
              <a:t>wbfv‡bv</a:t>
            </a:r>
            <a:r>
              <a:rPr lang="en-US" altLang="en-US" sz="2400" b="1" dirty="0">
                <a:latin typeface="SutonnyMJ" pitchFamily="2" charset="0"/>
              </a:rPr>
              <a:t>|</a:t>
            </a:r>
            <a:endParaRPr lang="en-US" altLang="en-US" sz="1800" b="1" dirty="0">
              <a:latin typeface="Tahoma" panose="020B0604030504040204" pitchFamily="34" charset="0"/>
            </a:endParaRPr>
          </a:p>
        </p:txBody>
      </p:sp>
      <p:sp>
        <p:nvSpPr>
          <p:cNvPr id="9" name="TextBox 17">
            <a:extLst>
              <a:ext uri="{FF2B5EF4-FFF2-40B4-BE49-F238E27FC236}">
                <a16:creationId xmlns:a16="http://schemas.microsoft.com/office/drawing/2014/main" id="{C32250EF-3316-3601-CE47-B2EEA5B908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67068" y="457200"/>
            <a:ext cx="3124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3600" b="1" dirty="0" err="1">
                <a:latin typeface="SutonnyMJ" pitchFamily="2" charset="0"/>
                <a:cs typeface="SutonnyMJ" pitchFamily="2" charset="0"/>
              </a:rPr>
              <a:t>Acv‡iwUs</a:t>
            </a:r>
            <a:r>
              <a:rPr lang="en-US" altLang="en-US" sz="36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3600" b="1" dirty="0" err="1">
                <a:latin typeface="SutonnyMJ" pitchFamily="2" charset="0"/>
                <a:cs typeface="SutonnyMJ" pitchFamily="2" charset="0"/>
              </a:rPr>
              <a:t>wm</a:t>
            </a:r>
            <a:r>
              <a:rPr lang="en-US" altLang="en-US" sz="3600" b="1" dirty="0">
                <a:latin typeface="SutonnyMJ" pitchFamily="2" charset="0"/>
                <a:cs typeface="SutonnyMJ" pitchFamily="2" charset="0"/>
              </a:rPr>
              <a:t>‡÷g t</a:t>
            </a:r>
            <a:endParaRPr lang="en-US" altLang="en-US" sz="1800" b="1" dirty="0">
              <a:latin typeface="SutonnyMJ" pitchFamily="2" charset="0"/>
              <a:cs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0335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pic>
        <p:nvPicPr>
          <p:cNvPr id="4" name="Picture 2" descr="http://www.ci.garden-grove.ca.us/city-files/images/fireextinguisher.gif">
            <a:extLst>
              <a:ext uri="{FF2B5EF4-FFF2-40B4-BE49-F238E27FC236}">
                <a16:creationId xmlns:a16="http://schemas.microsoft.com/office/drawing/2014/main" id="{16F085C4-3A6E-AA99-E241-239159DD84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1547" y="364451"/>
            <a:ext cx="4267200" cy="6059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CB401E5-F31F-5DEC-D5FC-C20AD56F11B2}"/>
              </a:ext>
            </a:extLst>
          </p:cNvPr>
          <p:cNvSpPr/>
          <p:nvPr/>
        </p:nvSpPr>
        <p:spPr>
          <a:xfrm>
            <a:off x="2501347" y="251790"/>
            <a:ext cx="1066800" cy="6096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8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PAS</a:t>
            </a:r>
          </a:p>
          <a:p>
            <a:pPr>
              <a:defRPr/>
            </a:pPr>
            <a:r>
              <a:rPr lang="en-US" sz="8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</a:p>
        </p:txBody>
      </p:sp>
    </p:spTree>
    <p:extLst>
      <p:ext uri="{BB962C8B-B14F-4D97-AF65-F5344CB8AC3E}">
        <p14:creationId xmlns:p14="http://schemas.microsoft.com/office/powerpoint/2010/main" val="2436213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pic>
        <p:nvPicPr>
          <p:cNvPr id="4" name="Picture 2" descr="http://www.firstfireextinguishers.com/fire-equipment/images/firechart.jpg">
            <a:extLst>
              <a:ext uri="{FF2B5EF4-FFF2-40B4-BE49-F238E27FC236}">
                <a16:creationId xmlns:a16="http://schemas.microsoft.com/office/drawing/2014/main" id="{6D5BCCC1-BF8E-4B54-25B5-1ECE66A48B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416" y="76199"/>
            <a:ext cx="11559209" cy="6156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80845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sp>
        <p:nvSpPr>
          <p:cNvPr id="8" name="TextBox 3">
            <a:extLst>
              <a:ext uri="{FF2B5EF4-FFF2-40B4-BE49-F238E27FC236}">
                <a16:creationId xmlns:a16="http://schemas.microsoft.com/office/drawing/2014/main" id="{61F10A28-367F-B66F-0572-B399F5D93E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3677" y="228600"/>
            <a:ext cx="1004904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3600" b="1" dirty="0" err="1">
                <a:latin typeface="SutonnyMJ" pitchFamily="2" charset="0"/>
                <a:cs typeface="SutonnyMJ" pitchFamily="2" charset="0"/>
              </a:rPr>
              <a:t>dvqvi</a:t>
            </a:r>
            <a:r>
              <a:rPr lang="en-US" altLang="en-US" sz="36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3600" b="1" dirty="0" err="1">
                <a:latin typeface="SutonnyMJ" pitchFamily="2" charset="0"/>
                <a:cs typeface="SutonnyMJ" pitchFamily="2" charset="0"/>
              </a:rPr>
              <a:t>G·wUs¸Bmvi</a:t>
            </a:r>
            <a:r>
              <a:rPr lang="en-US" altLang="en-US" sz="36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3600" b="1" dirty="0" err="1">
                <a:latin typeface="SutonnyMJ" pitchFamily="2" charset="0"/>
                <a:cs typeface="SutonnyMJ" pitchFamily="2" charset="0"/>
              </a:rPr>
              <a:t>e¨env‡i</a:t>
            </a:r>
            <a:r>
              <a:rPr lang="en-US" altLang="en-US" sz="36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3600" b="1" dirty="0" err="1">
                <a:latin typeface="SutonnyMJ" pitchFamily="2" charset="0"/>
                <a:cs typeface="SutonnyMJ" pitchFamily="2" charset="0"/>
              </a:rPr>
              <a:t>mZK©Zv</a:t>
            </a:r>
            <a:r>
              <a:rPr lang="en-US" altLang="en-US" sz="3600" b="1" dirty="0">
                <a:latin typeface="SutonnyMJ" pitchFamily="2" charset="0"/>
                <a:cs typeface="SutonnyMJ" pitchFamily="2" charset="0"/>
              </a:rPr>
              <a:t> t</a:t>
            </a:r>
            <a:endParaRPr lang="en-US" altLang="en-US" sz="1800" b="1" dirty="0"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0A038DB-9D47-52A1-DDD0-9A0DFA9E84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6834" y="1000065"/>
            <a:ext cx="11181522" cy="4955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AutoNum type="arabicPeriod"/>
            </a:pP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G·wUs¸Bmvi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e¨env‡ii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mgq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evZv‡mi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Ab~Kz‡j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(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Avc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DBÛ) `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vov‡Z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n‡e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|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2000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2. 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e¨env‡ii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mgq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hZUzKz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m¤¢e Av¸‡bi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wbKUeZ©x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nIqv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|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2400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3. 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WªvB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†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KwgK¨vj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cvDWvi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G·wUs¸Bmvi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e¨env‡ii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mgq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mveavbZv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Aej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¤^b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Kiv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hv‡Z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†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KwgK¨vj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cvDWvi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wbtk¦v‡mi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mv‡_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kix‡i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cÖ‡ek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bv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K‡i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|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2000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  <a:buFontTx/>
              <a:buAutoNum type="arabicPeriod" startAt="4"/>
            </a:pP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mivmwi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gvby‡li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kix‡i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e¨envi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Kiv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hv‡e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bv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|</a:t>
            </a:r>
            <a:endParaRPr lang="en-US" altLang="en-US" sz="1800" dirty="0">
              <a:latin typeface="SutonnyMJ" pitchFamily="2" charset="0"/>
              <a:cs typeface="SutonnyMJ" pitchFamily="2" charset="0"/>
            </a:endParaRPr>
          </a:p>
          <a:p>
            <a:pPr>
              <a:spcBef>
                <a:spcPct val="0"/>
              </a:spcBef>
              <a:buFontTx/>
              <a:buAutoNum type="arabicPeriod" startAt="4"/>
            </a:pPr>
            <a:endParaRPr lang="en-US" altLang="en-US" sz="2400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  <a:buFontTx/>
              <a:buAutoNum type="arabicPeriod" startAt="4"/>
            </a:pP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‡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dvg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dvqvi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G·wUs¸Bmvi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e¨env‡ii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‡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ÿ‡Î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Kvh©Kix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†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dvg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ˆ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Zixi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Rb¨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b‡RjwU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Nyiv‡bv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hv‡e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bv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|</a:t>
            </a:r>
          </a:p>
          <a:p>
            <a:pPr>
              <a:spcBef>
                <a:spcPct val="0"/>
              </a:spcBef>
              <a:buFontTx/>
              <a:buAutoNum type="arabicPeriod" startAt="4"/>
            </a:pPr>
            <a:endParaRPr lang="en-US" altLang="en-US" sz="2400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  <a:buFontTx/>
              <a:buAutoNum type="arabicPeriod" startAt="4"/>
            </a:pP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wmIUz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G·wUs¸Bmvi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†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Lvjv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RvqMvq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I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KwVb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c`v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‡_©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Av¸‡b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e¨envi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Kiv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hv‡e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bv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|</a:t>
            </a:r>
          </a:p>
          <a:p>
            <a:pPr>
              <a:spcBef>
                <a:spcPct val="0"/>
              </a:spcBef>
              <a:buFontTx/>
              <a:buAutoNum type="arabicPeriod" startAt="4"/>
            </a:pPr>
            <a:endParaRPr lang="en-US" altLang="en-US" sz="1800" dirty="0">
              <a:latin typeface="Tahoma" panose="020B0604030504040204" pitchFamily="34" charset="0"/>
            </a:endParaRPr>
          </a:p>
          <a:p>
            <a:pPr>
              <a:spcBef>
                <a:spcPct val="0"/>
              </a:spcBef>
              <a:buFontTx/>
              <a:buAutoNum type="arabicPeriod" startAt="4"/>
            </a:pPr>
            <a:endParaRPr lang="en-US" altLang="en-US" sz="1800" dirty="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10165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sp>
        <p:nvSpPr>
          <p:cNvPr id="4" name="TextBox 8">
            <a:extLst>
              <a:ext uri="{FF2B5EF4-FFF2-40B4-BE49-F238E27FC236}">
                <a16:creationId xmlns:a16="http://schemas.microsoft.com/office/drawing/2014/main" id="{E646FE23-F6B8-B3D2-22A4-18C941180F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42792" y="789057"/>
            <a:ext cx="361749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it-IT" altLang="en-US" sz="4000" b="1" dirty="0">
                <a:latin typeface="SutonnyMJ" pitchFamily="2" charset="0"/>
              </a:rPr>
              <a:t>Av¸‡bi msÁv </a:t>
            </a:r>
            <a:r>
              <a:rPr lang="it-IT" altLang="en-US" sz="2400" b="1" dirty="0">
                <a:latin typeface="SutonnyMJ" pitchFamily="2" charset="0"/>
              </a:rPr>
              <a:t>-</a:t>
            </a:r>
            <a:endParaRPr lang="en-US" altLang="en-US" sz="2400" dirty="0">
              <a:latin typeface="Tahoma" panose="020B060403050404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6AE5624-69D6-225C-81BE-73AEA57F12A6}"/>
              </a:ext>
            </a:extLst>
          </p:cNvPr>
          <p:cNvSpPr txBox="1">
            <a:spLocks/>
          </p:cNvSpPr>
          <p:nvPr/>
        </p:nvSpPr>
        <p:spPr bwMode="auto">
          <a:xfrm>
            <a:off x="2600738" y="1981200"/>
            <a:ext cx="784860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it-IT" altLang="en-US" dirty="0">
                <a:latin typeface="SutonnyMJ" pitchFamily="2" charset="0"/>
              </a:rPr>
              <a:t>Av¸b n‡”Q `vn¨e¯‘ , Aw·‡Rb I Zvc G wZbwU Dcv`v‡bi ms‡hv‡M weiwZnxb ivmvqwbK wewµqvi gva¨‡g GKwU Awew”Qbœ cÖ¾¡jb cÖwµqv, hvnv Zvc I Av‡jv weKwkZ K‡i|</a:t>
            </a:r>
            <a:endParaRPr lang="en-US" altLang="en-US" sz="4800" b="1" dirty="0">
              <a:latin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730006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A91FA44-7330-C421-5650-B8CC23B61D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57671" y="381000"/>
            <a:ext cx="609600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4400" b="1" dirty="0" err="1">
                <a:latin typeface="SutonnyMJ" pitchFamily="2" charset="0"/>
                <a:cs typeface="SutonnyMJ" pitchFamily="2" charset="0"/>
              </a:rPr>
              <a:t>hZœ</a:t>
            </a:r>
            <a:r>
              <a:rPr lang="en-US" altLang="en-US" sz="4400" b="1" dirty="0">
                <a:latin typeface="SutonnyMJ" pitchFamily="2" charset="0"/>
                <a:cs typeface="SutonnyMJ" pitchFamily="2" charset="0"/>
              </a:rPr>
              <a:t> I </a:t>
            </a:r>
            <a:r>
              <a:rPr lang="en-US" altLang="en-US" sz="4400" b="1" dirty="0" err="1">
                <a:latin typeface="SutonnyMJ" pitchFamily="2" charset="0"/>
                <a:cs typeface="SutonnyMJ" pitchFamily="2" charset="0"/>
              </a:rPr>
              <a:t>iÿvYv‡eÿY</a:t>
            </a:r>
            <a:r>
              <a:rPr lang="en-US" altLang="en-US" sz="4400" b="1" dirty="0">
                <a:latin typeface="SutonnyMJ" pitchFamily="2" charset="0"/>
                <a:cs typeface="SutonnyMJ" pitchFamily="2" charset="0"/>
              </a:rPr>
              <a:t> t</a:t>
            </a:r>
            <a:endParaRPr lang="en-US" altLang="en-US" sz="1800" b="1" dirty="0"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66AF2CF-0428-AD67-C056-8C0A7B9221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1566" y="1143000"/>
            <a:ext cx="7772400" cy="492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800" b="1" dirty="0" err="1">
                <a:latin typeface="SutonnyMJ" pitchFamily="2" charset="0"/>
                <a:cs typeface="SutonnyMJ" pitchFamily="2" charset="0"/>
              </a:rPr>
              <a:t>cÖwZ</a:t>
            </a:r>
            <a:r>
              <a:rPr lang="en-US" altLang="en-US" sz="2800" b="1" dirty="0">
                <a:latin typeface="SutonnyMJ" pitchFamily="2" charset="0"/>
                <a:cs typeface="SutonnyMJ" pitchFamily="2" charset="0"/>
              </a:rPr>
              <a:t> 3 </a:t>
            </a:r>
            <a:r>
              <a:rPr lang="en-US" altLang="en-US" sz="2800" b="1" dirty="0" err="1">
                <a:latin typeface="SutonnyMJ" pitchFamily="2" charset="0"/>
                <a:cs typeface="SutonnyMJ" pitchFamily="2" charset="0"/>
              </a:rPr>
              <a:t>gvm</a:t>
            </a:r>
            <a:r>
              <a:rPr lang="en-US" altLang="en-US" sz="28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800" b="1" dirty="0" err="1">
                <a:latin typeface="SutonnyMJ" pitchFamily="2" charset="0"/>
                <a:cs typeface="SutonnyMJ" pitchFamily="2" charset="0"/>
              </a:rPr>
              <a:t>AšÍi</a:t>
            </a:r>
            <a:r>
              <a:rPr lang="en-US" altLang="en-US" sz="28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800" b="1" dirty="0" err="1">
                <a:latin typeface="SutonnyMJ" pitchFamily="2" charset="0"/>
                <a:cs typeface="SutonnyMJ" pitchFamily="2" charset="0"/>
              </a:rPr>
              <a:t>AšÍi</a:t>
            </a:r>
            <a:r>
              <a:rPr lang="en-US" altLang="en-US" sz="28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800" b="1" dirty="0" err="1">
                <a:latin typeface="SutonnyMJ" pitchFamily="2" charset="0"/>
                <a:cs typeface="SutonnyMJ" pitchFamily="2" charset="0"/>
              </a:rPr>
              <a:t>wb</a:t>
            </a:r>
            <a:r>
              <a:rPr lang="en-US" altLang="en-US" sz="2800" b="1" dirty="0">
                <a:latin typeface="SutonnyMJ" pitchFamily="2" charset="0"/>
                <a:cs typeface="SutonnyMJ" pitchFamily="2" charset="0"/>
              </a:rPr>
              <a:t>‡¤</a:t>
            </a:r>
            <a:r>
              <a:rPr lang="en-US" altLang="en-US" sz="2800" b="1" dirty="0" err="1">
                <a:latin typeface="SutonnyMJ" pitchFamily="2" charset="0"/>
                <a:cs typeface="SutonnyMJ" pitchFamily="2" charset="0"/>
              </a:rPr>
              <a:t>œi</a:t>
            </a:r>
            <a:r>
              <a:rPr lang="en-US" altLang="en-US" sz="28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800" b="1" dirty="0" err="1">
                <a:latin typeface="SutonnyMJ" pitchFamily="2" charset="0"/>
                <a:cs typeface="SutonnyMJ" pitchFamily="2" charset="0"/>
              </a:rPr>
              <a:t>welq</a:t>
            </a:r>
            <a:r>
              <a:rPr lang="en-US" altLang="en-US" sz="2800" b="1" dirty="0">
                <a:latin typeface="SutonnyMJ" pitchFamily="2" charset="0"/>
                <a:cs typeface="SutonnyMJ" pitchFamily="2" charset="0"/>
              </a:rPr>
              <a:t>¸‡</a:t>
            </a:r>
            <a:r>
              <a:rPr lang="en-US" altLang="en-US" sz="2800" b="1" dirty="0" err="1">
                <a:latin typeface="SutonnyMJ" pitchFamily="2" charset="0"/>
                <a:cs typeface="SutonnyMJ" pitchFamily="2" charset="0"/>
              </a:rPr>
              <a:t>jv</a:t>
            </a:r>
            <a:r>
              <a:rPr lang="en-US" altLang="en-US" sz="28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800" b="1" dirty="0" err="1">
                <a:latin typeface="SutonnyMJ" pitchFamily="2" charset="0"/>
                <a:cs typeface="SutonnyMJ" pitchFamily="2" charset="0"/>
              </a:rPr>
              <a:t>cixÿv</a:t>
            </a:r>
            <a:r>
              <a:rPr lang="en-US" altLang="en-US" sz="28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800" b="1" dirty="0" err="1">
                <a:latin typeface="SutonnyMJ" pitchFamily="2" charset="0"/>
                <a:cs typeface="SutonnyMJ" pitchFamily="2" charset="0"/>
              </a:rPr>
              <a:t>Ki‡Z</a:t>
            </a:r>
            <a:r>
              <a:rPr lang="en-US" altLang="en-US" sz="28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800" b="1" dirty="0" err="1">
                <a:latin typeface="SutonnyMJ" pitchFamily="2" charset="0"/>
                <a:cs typeface="SutonnyMJ" pitchFamily="2" charset="0"/>
              </a:rPr>
              <a:t>n‡et</a:t>
            </a:r>
            <a:r>
              <a:rPr lang="en-US" altLang="en-US" sz="2800" b="1" dirty="0">
                <a:latin typeface="SutonnyMJ" pitchFamily="2" charset="0"/>
                <a:cs typeface="SutonnyMJ" pitchFamily="2" charset="0"/>
              </a:rPr>
              <a:t>-</a:t>
            </a:r>
            <a:endParaRPr lang="en-US" altLang="en-US" sz="3600" b="1" dirty="0">
              <a:latin typeface="SutonnyMJ" pitchFamily="2" charset="0"/>
              <a:cs typeface="SutonnyMJ" pitchFamily="2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2400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2400" dirty="0">
                <a:latin typeface="Arial Narrow" panose="020B0606020202030204" pitchFamily="34" charset="0"/>
              </a:rPr>
              <a:t>  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‡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KwgK¨vj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I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M¨v‡mi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cwigvb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IRb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K‡i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‡`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Lv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|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2000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2400" dirty="0">
                <a:latin typeface="Arial Narrow" panose="020B0606020202030204" pitchFamily="34" charset="0"/>
              </a:rPr>
              <a:t> 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cvDWvi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G·wUs¸Bmv‡ii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†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ÿ‡Î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cvDWvi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RgvU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†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e‡ua‡Q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wKbv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Zv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cixÿv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Kiv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|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2000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‡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cªmvi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wgUvi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cixÿv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K‡i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†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cÖmvi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mwVK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Av‡Q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wKbv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Zv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hvPvB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Kiv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|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2000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2400" dirty="0">
                <a:latin typeface="Arial Narrow" panose="020B0606020202030204" pitchFamily="34" charset="0"/>
              </a:rPr>
              <a:t>  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‡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nvR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Ges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b‡Rj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cwi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®‹vi I Db¥y³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Av‡Q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wKbv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Zv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hvPvB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Kiv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|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2000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2400" dirty="0">
                <a:latin typeface="Arial Narrow" panose="020B0606020202030204" pitchFamily="34" charset="0"/>
              </a:rPr>
              <a:t> 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wmwjÛv‡ii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†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Kv_vI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ÿwZMÖ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¯’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n‡q‡Q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wKbv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Zv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cixÿv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Kiv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|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2000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2400" dirty="0">
                <a:latin typeface="Arial Narrow" panose="020B0606020202030204" pitchFamily="34" charset="0"/>
              </a:rPr>
              <a:t> 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cÖwZ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eQi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cvDWvi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I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M¨vm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cwic~Y©fv‡e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Lvwj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K‡i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cybivq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fwZ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©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K‡i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ivLv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|</a:t>
            </a:r>
          </a:p>
          <a:p>
            <a:pPr>
              <a:spcBef>
                <a:spcPct val="0"/>
              </a:spcBef>
            </a:pPr>
            <a:endParaRPr lang="en-US" altLang="en-US" sz="1800" dirty="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719825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pic>
        <p:nvPicPr>
          <p:cNvPr id="4" name="Picture 2" descr="http://t1.gstatic.com/images?q=tbn:vkexqeWkJjTNfM:http://i35.photobucket.com/albums/d194/evolutionthailand/1f72f4a7.jpg&amp;t=1">
            <a:extLst>
              <a:ext uri="{FF2B5EF4-FFF2-40B4-BE49-F238E27FC236}">
                <a16:creationId xmlns:a16="http://schemas.microsoft.com/office/drawing/2014/main" id="{3CF5230A-0CA8-584F-66C2-594A4CB6C7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5162" y="935106"/>
            <a:ext cx="3381933" cy="253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IMG_1578">
            <a:extLst>
              <a:ext uri="{FF2B5EF4-FFF2-40B4-BE49-F238E27FC236}">
                <a16:creationId xmlns:a16="http://schemas.microsoft.com/office/drawing/2014/main" id="{8F39D6D2-DBAB-F83F-D6A4-B6297D104B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1727" y="3564690"/>
            <a:ext cx="3365368" cy="2524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Picture 167">
            <a:extLst>
              <a:ext uri="{FF2B5EF4-FFF2-40B4-BE49-F238E27FC236}">
                <a16:creationId xmlns:a16="http://schemas.microsoft.com/office/drawing/2014/main" id="{9B1FEEFA-CFCC-2483-AE46-51B8F1ACD5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4296" y="916055"/>
            <a:ext cx="3378200" cy="253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http://www.ul.ie/~childsp/CinA/Issue38/cinact61.jpg">
            <a:extLst>
              <a:ext uri="{FF2B5EF4-FFF2-40B4-BE49-F238E27FC236}">
                <a16:creationId xmlns:a16="http://schemas.microsoft.com/office/drawing/2014/main" id="{64F0E978-3E49-C5A9-6383-8E50DD64D6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4297" y="3576429"/>
            <a:ext cx="3365368" cy="250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E7B3169-4546-648A-C747-E1DD77A640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8702" y="198783"/>
            <a:ext cx="73152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3600" b="1" dirty="0" err="1">
                <a:solidFill>
                  <a:srgbClr val="FF0000"/>
                </a:solidFill>
                <a:latin typeface="SutonnyMJ" pitchFamily="2" charset="0"/>
                <a:cs typeface="SutonnyMJ" pitchFamily="2" charset="0"/>
              </a:rPr>
              <a:t>wewfbœ</a:t>
            </a:r>
            <a:r>
              <a:rPr lang="en-US" altLang="en-US" sz="3600" b="1" dirty="0">
                <a:solidFill>
                  <a:srgbClr val="FF00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3600" b="1" dirty="0" err="1">
                <a:solidFill>
                  <a:srgbClr val="FF0000"/>
                </a:solidFill>
                <a:latin typeface="SutonnyMJ" pitchFamily="2" charset="0"/>
                <a:cs typeface="SutonnyMJ" pitchFamily="2" charset="0"/>
              </a:rPr>
              <a:t>AwMœwbe©vcK</a:t>
            </a:r>
            <a:r>
              <a:rPr lang="en-US" altLang="en-US" sz="3600" b="1" dirty="0">
                <a:solidFill>
                  <a:srgbClr val="FF00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3600" b="1" dirty="0" err="1">
                <a:solidFill>
                  <a:srgbClr val="FF0000"/>
                </a:solidFill>
                <a:latin typeface="SutonnyMJ" pitchFamily="2" charset="0"/>
                <a:cs typeface="SutonnyMJ" pitchFamily="2" charset="0"/>
              </a:rPr>
              <a:t>h‡š¿i</a:t>
            </a:r>
            <a:r>
              <a:rPr lang="en-US" altLang="en-US" sz="3600" b="1" dirty="0">
                <a:solidFill>
                  <a:srgbClr val="FF00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3600" b="1" dirty="0" err="1">
                <a:solidFill>
                  <a:srgbClr val="FF0000"/>
                </a:solidFill>
                <a:latin typeface="SutonnyMJ" pitchFamily="2" charset="0"/>
                <a:cs typeface="SutonnyMJ" pitchFamily="2" charset="0"/>
              </a:rPr>
              <a:t>ev¯Íe</a:t>
            </a:r>
            <a:r>
              <a:rPr lang="en-US" altLang="en-US" sz="3600" b="1" dirty="0">
                <a:solidFill>
                  <a:srgbClr val="FF00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3600" b="1" dirty="0" err="1">
                <a:solidFill>
                  <a:srgbClr val="FF0000"/>
                </a:solidFill>
                <a:latin typeface="SutonnyMJ" pitchFamily="2" charset="0"/>
                <a:cs typeface="SutonnyMJ" pitchFamily="2" charset="0"/>
              </a:rPr>
              <a:t>e¨envi</a:t>
            </a:r>
            <a:r>
              <a:rPr lang="en-US" altLang="en-US" sz="3600" b="1" dirty="0">
                <a:solidFill>
                  <a:srgbClr val="FF0000"/>
                </a:solidFill>
                <a:latin typeface="SutonnyMJ" pitchFamily="2" charset="0"/>
                <a:cs typeface="SutonnyMJ" pitchFamily="2" charset="0"/>
              </a:rPr>
              <a:t> t</a:t>
            </a:r>
            <a:endParaRPr lang="en-US" altLang="en-US" sz="2800" b="1" dirty="0">
              <a:solidFill>
                <a:srgbClr val="FF0000"/>
              </a:solidFill>
              <a:latin typeface="SutonnyMJ" pitchFamily="2" charset="0"/>
              <a:cs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507240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pic>
        <p:nvPicPr>
          <p:cNvPr id="4" name="Picture 2" descr="Animation Question mark, questions, text, cartoon png | PNGEgg">
            <a:extLst>
              <a:ext uri="{FF2B5EF4-FFF2-40B4-BE49-F238E27FC236}">
                <a16:creationId xmlns:a16="http://schemas.microsoft.com/office/drawing/2014/main" id="{6E78817C-D1F2-B9FA-F5BA-789F56F0C0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0116" y="652463"/>
            <a:ext cx="3886200" cy="555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AutoShape 8">
            <a:extLst>
              <a:ext uri="{FF2B5EF4-FFF2-40B4-BE49-F238E27FC236}">
                <a16:creationId xmlns:a16="http://schemas.microsoft.com/office/drawing/2014/main" id="{91B2CF4D-C60B-3D74-F99F-6E305BE4A1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2116" y="228600"/>
            <a:ext cx="3124200" cy="2286000"/>
          </a:xfrm>
          <a:prstGeom prst="wedgeEllipseCallout">
            <a:avLst>
              <a:gd name="adj1" fmla="val 62938"/>
              <a:gd name="adj2" fmla="val 99032"/>
            </a:avLst>
          </a:prstGeom>
          <a:solidFill>
            <a:schemeClr val="bg2">
              <a:lumMod val="1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en-US" altLang="en-US" sz="8800" b="1" dirty="0" err="1">
                <a:solidFill>
                  <a:schemeClr val="bg1"/>
                </a:solidFill>
                <a:latin typeface="SutonnyMJ" pitchFamily="2" charset="0"/>
              </a:rPr>
              <a:t>cÖkœ</a:t>
            </a:r>
            <a:r>
              <a:rPr lang="en-US" altLang="en-US" sz="8800" b="1" dirty="0">
                <a:solidFill>
                  <a:schemeClr val="bg1"/>
                </a:solidFill>
                <a:latin typeface="SutonnyMJ" pitchFamily="2" charset="0"/>
              </a:rPr>
              <a:t> ?</a:t>
            </a:r>
          </a:p>
        </p:txBody>
      </p:sp>
    </p:spTree>
    <p:extLst>
      <p:ext uri="{BB962C8B-B14F-4D97-AF65-F5344CB8AC3E}">
        <p14:creationId xmlns:p14="http://schemas.microsoft.com/office/powerpoint/2010/main" val="150728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pic>
        <p:nvPicPr>
          <p:cNvPr id="4" name="Picture 2" descr="Funny Business Illustration - Cartoon Stickman Holding A Banner With  Slogan: Thank You. Vector. Royalty Free Cliparts, Vectors, And Stock  Illustration. Image 99192495.">
            <a:extLst>
              <a:ext uri="{FF2B5EF4-FFF2-40B4-BE49-F238E27FC236}">
                <a16:creationId xmlns:a16="http://schemas.microsoft.com/office/drawing/2014/main" id="{6DC937B8-1CC9-26E8-16CE-AB4153BA76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3270" y="255806"/>
            <a:ext cx="8484704" cy="5952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26480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6A90E5A-6A3C-5BE1-2CE4-20D953785BF2}"/>
              </a:ext>
            </a:extLst>
          </p:cNvPr>
          <p:cNvSpPr/>
          <p:nvPr/>
        </p:nvSpPr>
        <p:spPr>
          <a:xfrm>
            <a:off x="4061788" y="381000"/>
            <a:ext cx="3352800" cy="6858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it-IT" altLang="en-US" sz="3600" b="1" dirty="0">
                <a:latin typeface="SutonnyMJ" pitchFamily="2" charset="0"/>
              </a:rPr>
              <a:t>AwMœ cÖ¾¡jb bxwZ </a:t>
            </a:r>
            <a:endParaRPr lang="en-US" sz="3600" b="1" dirty="0">
              <a:latin typeface="TonnyBanglaMJ" pitchFamily="2" charset="0"/>
              <a:cs typeface="TonnyBanglaMJ" pitchFamily="2" charset="0"/>
            </a:endParaRPr>
          </a:p>
        </p:txBody>
      </p:sp>
      <p:sp>
        <p:nvSpPr>
          <p:cNvPr id="10" name="Rectangle 4">
            <a:extLst>
              <a:ext uri="{FF2B5EF4-FFF2-40B4-BE49-F238E27FC236}">
                <a16:creationId xmlns:a16="http://schemas.microsoft.com/office/drawing/2014/main" id="{86ADD665-A469-FB2B-B278-AB9D564F81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40826" y="685800"/>
            <a:ext cx="8915400" cy="297180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 fontScale="975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it-IT" altLang="en-US" sz="3600" dirty="0">
                <a:latin typeface="SutonnyMJ" pitchFamily="2" charset="0"/>
              </a:rPr>
              <a:t> </a:t>
            </a:r>
            <a:br>
              <a:rPr lang="it-IT" altLang="en-US" dirty="0">
                <a:latin typeface="SutonnyMJ" pitchFamily="2" charset="0"/>
              </a:rPr>
            </a:br>
            <a:r>
              <a:rPr lang="it-IT" altLang="en-US" dirty="0">
                <a:latin typeface="SutonnyMJ" pitchFamily="2" charset="0"/>
              </a:rPr>
              <a:t>  </a:t>
            </a:r>
            <a:r>
              <a:rPr lang="it-IT" altLang="en-US" sz="2800" dirty="0">
                <a:latin typeface="SutonnyMJ" pitchFamily="2" charset="0"/>
              </a:rPr>
              <a:t>Av¸‡bi ms</a:t>
            </a:r>
            <a:r>
              <a:rPr lang="en-US" altLang="en-US" sz="2800" dirty="0" err="1">
                <a:latin typeface="SutonnyMJ" pitchFamily="2" charset="0"/>
              </a:rPr>
              <a:t>Áv</a:t>
            </a:r>
            <a:r>
              <a:rPr lang="it-IT" altLang="en-US" sz="2800" dirty="0">
                <a:latin typeface="SutonnyMJ" pitchFamily="2" charset="0"/>
              </a:rPr>
              <a:t> †_‡K Rvbv hvq ‡h, wZbwU Dcv`v‡bi Awew”Qbœ ivmvqwbK  </a:t>
            </a:r>
            <a:br>
              <a:rPr lang="it-IT" altLang="en-US" sz="2800" dirty="0">
                <a:latin typeface="SutonnyMJ" pitchFamily="2" charset="0"/>
              </a:rPr>
            </a:br>
            <a:r>
              <a:rPr lang="it-IT" altLang="en-US" sz="2800" dirty="0">
                <a:latin typeface="SutonnyMJ" pitchFamily="2" charset="0"/>
              </a:rPr>
              <a:t>   wewµqvi d‡j Av¸‡bi m„wó nq| hZ¶Y ch©šÍ G wZbwU Dcv`vb we`¨gvb </a:t>
            </a:r>
            <a:br>
              <a:rPr lang="it-IT" altLang="en-US" sz="2800" dirty="0">
                <a:latin typeface="SutonnyMJ" pitchFamily="2" charset="0"/>
              </a:rPr>
            </a:br>
            <a:r>
              <a:rPr lang="it-IT" altLang="en-US" sz="2800" dirty="0">
                <a:latin typeface="SutonnyMJ" pitchFamily="2" charset="0"/>
              </a:rPr>
              <a:t>   _vK‡e Ges ivmvqwbK wewµqv Pjgvb _vK‡e, ZZ¶Y Av¸b R¡j‡Z </a:t>
            </a:r>
            <a:br>
              <a:rPr lang="it-IT" altLang="en-US" sz="2800" dirty="0">
                <a:latin typeface="SutonnyMJ" pitchFamily="2" charset="0"/>
              </a:rPr>
            </a:br>
            <a:r>
              <a:rPr lang="it-IT" altLang="en-US" sz="2800" dirty="0">
                <a:latin typeface="SutonnyMJ" pitchFamily="2" charset="0"/>
              </a:rPr>
              <a:t>   _vK‡e| AwMœ cÖ¾¡j‡bi GB cÖwµqv‡K AwMœ cÖ¾¡jb bxwZ e‡j|</a:t>
            </a:r>
            <a:endParaRPr lang="en-US" altLang="en-US" dirty="0">
              <a:latin typeface="SutonnyMJ" pitchFamily="2" charset="0"/>
            </a:endParaRPr>
          </a:p>
        </p:txBody>
      </p:sp>
      <p:sp>
        <p:nvSpPr>
          <p:cNvPr id="11" name="Rectangle 4">
            <a:extLst>
              <a:ext uri="{FF2B5EF4-FFF2-40B4-BE49-F238E27FC236}">
                <a16:creationId xmlns:a16="http://schemas.microsoft.com/office/drawing/2014/main" id="{B4942EFF-BD65-AB8F-EAF1-5C821E5699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42388" y="3698875"/>
            <a:ext cx="906780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514350" indent="-1714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857250" indent="-17145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200150" indent="-1714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543050" indent="-17145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000250" indent="-17145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457450" indent="-17145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914650" indent="-17145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371850" indent="-17145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it-IT" altLang="en-US" sz="3600">
                <a:latin typeface="SutonnyMJ" pitchFamily="2" charset="0"/>
              </a:rPr>
              <a:t>    </a:t>
            </a:r>
            <a:r>
              <a:rPr lang="it-IT" altLang="en-US" sz="2800">
                <a:latin typeface="SutonnyMJ" pitchFamily="2" charset="0"/>
              </a:rPr>
              <a:t>Av¸‡bi cÖ¾¡jb cÖwµqv †_‡K Av¸‡bi †h †Kvb GKwU Dcv`vb‡K AcmviY   </a:t>
            </a:r>
            <a:br>
              <a:rPr lang="it-IT" altLang="en-US" sz="2800">
                <a:latin typeface="SutonnyMJ" pitchFamily="2" charset="0"/>
              </a:rPr>
            </a:br>
            <a:r>
              <a:rPr lang="it-IT" altLang="en-US" sz="2800">
                <a:latin typeface="SutonnyMJ" pitchFamily="2" charset="0"/>
              </a:rPr>
              <a:t>     Ki‡Z cvi‡j Av¸b wb‡f hv‡e| Av¸b wb‡f hvIqvi G cÖwµqv‡K AwMœ </a:t>
            </a:r>
            <a:br>
              <a:rPr lang="it-IT" altLang="en-US" sz="2800">
                <a:latin typeface="SutonnyMJ" pitchFamily="2" charset="0"/>
              </a:rPr>
            </a:br>
            <a:r>
              <a:rPr lang="it-IT" altLang="en-US" sz="2800">
                <a:latin typeface="SutonnyMJ" pitchFamily="2" charset="0"/>
              </a:rPr>
              <a:t>     wbe©vcb bxwZ e‡j|</a:t>
            </a:r>
            <a:endParaRPr lang="en-US" altLang="en-US" sz="4400">
              <a:latin typeface="SutonnyMJ" pitchFamily="2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94EE83F-5A4F-C2D7-ACC9-5422C448D1B0}"/>
              </a:ext>
            </a:extLst>
          </p:cNvPr>
          <p:cNvSpPr/>
          <p:nvPr/>
        </p:nvSpPr>
        <p:spPr>
          <a:xfrm>
            <a:off x="4310270" y="3602038"/>
            <a:ext cx="3352800" cy="6858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3600" b="1" dirty="0" err="1">
                <a:latin typeface="TonnyBanglaMJ" pitchFamily="2" charset="0"/>
                <a:cs typeface="TonnyBanglaMJ" pitchFamily="2" charset="0"/>
              </a:rPr>
              <a:t>AwMœ</a:t>
            </a:r>
            <a:r>
              <a:rPr lang="en-US" sz="3600" b="1" dirty="0">
                <a:latin typeface="TonnyBanglaMJ" pitchFamily="2" charset="0"/>
                <a:cs typeface="TonnyBanglaMJ" pitchFamily="2" charset="0"/>
              </a:rPr>
              <a:t> </a:t>
            </a:r>
            <a:r>
              <a:rPr lang="en-US" sz="3600" b="1" dirty="0" err="1">
                <a:latin typeface="TonnyBanglaMJ" pitchFamily="2" charset="0"/>
                <a:cs typeface="TonnyBanglaMJ" pitchFamily="2" charset="0"/>
              </a:rPr>
              <a:t>wbe©vcb</a:t>
            </a:r>
            <a:r>
              <a:rPr lang="en-US" sz="3600" b="1" dirty="0">
                <a:latin typeface="TonnyBanglaMJ" pitchFamily="2" charset="0"/>
                <a:cs typeface="TonnyBanglaMJ" pitchFamily="2" charset="0"/>
              </a:rPr>
              <a:t> </a:t>
            </a:r>
            <a:r>
              <a:rPr lang="en-US" sz="3600" b="1" dirty="0" err="1">
                <a:latin typeface="TonnyBanglaMJ" pitchFamily="2" charset="0"/>
                <a:cs typeface="TonnyBanglaMJ" pitchFamily="2" charset="0"/>
              </a:rPr>
              <a:t>bxwZ</a:t>
            </a:r>
            <a:endParaRPr lang="en-US" sz="3600" b="1" dirty="0">
              <a:latin typeface="TonnyBanglaMJ" pitchFamily="2" charset="0"/>
              <a:cs typeface="TonnyBangla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4809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sp>
        <p:nvSpPr>
          <p:cNvPr id="4" name="TextBox 12">
            <a:extLst>
              <a:ext uri="{FF2B5EF4-FFF2-40B4-BE49-F238E27FC236}">
                <a16:creationId xmlns:a16="http://schemas.microsoft.com/office/drawing/2014/main" id="{94F3F721-184F-C359-06AB-3512847B31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63060" y="277813"/>
            <a:ext cx="58102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it-IT" altLang="en-US" sz="4000" b="1" dirty="0">
                <a:latin typeface="SutonnyMJ" pitchFamily="2" charset="0"/>
              </a:rPr>
              <a:t>AwMœ wbe©vcb c×wZ t  4 cÖKvi </a:t>
            </a:r>
            <a:endParaRPr lang="en-US" altLang="en-US" sz="4000" b="1" dirty="0">
              <a:latin typeface="Tahoma" panose="020B060403050404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6B372CF-758F-DEC4-70A1-98C0A1709270}"/>
              </a:ext>
            </a:extLst>
          </p:cNvPr>
          <p:cNvSpPr txBox="1">
            <a:spLocks/>
          </p:cNvSpPr>
          <p:nvPr/>
        </p:nvSpPr>
        <p:spPr bwMode="auto">
          <a:xfrm>
            <a:off x="2266122" y="990600"/>
            <a:ext cx="7467600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en-US" sz="3600" b="1" dirty="0">
                <a:latin typeface="SutonnyMJ" pitchFamily="2" charset="0"/>
              </a:rPr>
              <a:t> </a:t>
            </a:r>
            <a:br>
              <a:rPr lang="it-IT" altLang="en-US" sz="3600" dirty="0">
                <a:latin typeface="SutonnyMJ" pitchFamily="2" charset="0"/>
              </a:rPr>
            </a:br>
            <a:r>
              <a:rPr lang="it-IT" altLang="en-US" sz="3600" dirty="0">
                <a:latin typeface="SutonnyMJ" pitchFamily="2" charset="0"/>
              </a:rPr>
              <a:t>   </a:t>
            </a:r>
            <a:br>
              <a:rPr lang="it-IT" altLang="en-US" sz="3600" dirty="0">
                <a:latin typeface="SutonnyMJ" pitchFamily="2" charset="0"/>
              </a:rPr>
            </a:br>
            <a:br>
              <a:rPr lang="it-IT" altLang="en-US" sz="3600" dirty="0">
                <a:latin typeface="SutonnyMJ" pitchFamily="2" charset="0"/>
              </a:rPr>
            </a:br>
            <a:r>
              <a:rPr lang="it-IT" altLang="en-US" sz="3600" dirty="0">
                <a:latin typeface="SutonnyMJ" pitchFamily="2" charset="0"/>
              </a:rPr>
              <a:t>Kzwjs c×wZ</a:t>
            </a:r>
            <a:br>
              <a:rPr lang="it-IT" altLang="en-US" sz="3600" dirty="0">
                <a:latin typeface="SutonnyMJ" pitchFamily="2" charset="0"/>
              </a:rPr>
            </a:br>
            <a:br>
              <a:rPr lang="it-IT" altLang="en-US" sz="2800" dirty="0">
                <a:latin typeface="SutonnyMJ" pitchFamily="2" charset="0"/>
              </a:rPr>
            </a:br>
            <a:br>
              <a:rPr lang="it-IT" altLang="en-US" sz="2800" dirty="0">
                <a:latin typeface="SutonnyMJ" pitchFamily="2" charset="0"/>
              </a:rPr>
            </a:br>
            <a:br>
              <a:rPr lang="it-IT" altLang="en-US" sz="2800" dirty="0">
                <a:latin typeface="SutonnyMJ" pitchFamily="2" charset="0"/>
              </a:rPr>
            </a:br>
            <a:r>
              <a:rPr lang="it-IT" altLang="en-US" sz="2800" dirty="0">
                <a:latin typeface="SutonnyMJ" pitchFamily="2" charset="0"/>
              </a:rPr>
              <a:t>   </a:t>
            </a:r>
            <a:br>
              <a:rPr lang="it-IT" altLang="en-US" sz="2800" dirty="0">
                <a:latin typeface="SutonnyMJ" pitchFamily="2" charset="0"/>
              </a:rPr>
            </a:br>
            <a:br>
              <a:rPr lang="it-IT" altLang="en-US" sz="2800" dirty="0">
                <a:latin typeface="SutonnyMJ" pitchFamily="2" charset="0"/>
              </a:rPr>
            </a:br>
            <a:r>
              <a:rPr lang="it-IT" altLang="en-US" dirty="0">
                <a:solidFill>
                  <a:srgbClr val="0000FF"/>
                </a:solidFill>
                <a:latin typeface="SutonnyMJ" pitchFamily="2" charset="0"/>
              </a:rPr>
              <a:t>¯§y`vwis c×wZ</a:t>
            </a:r>
            <a:br>
              <a:rPr lang="it-IT" altLang="en-US" dirty="0">
                <a:latin typeface="SutonnyMJ" pitchFamily="2" charset="0"/>
              </a:rPr>
            </a:br>
            <a:br>
              <a:rPr lang="it-IT" altLang="en-US" sz="2800" dirty="0">
                <a:latin typeface="SutonnyMJ" pitchFamily="2" charset="0"/>
              </a:rPr>
            </a:br>
            <a:br>
              <a:rPr lang="it-IT" altLang="en-US" sz="2800" dirty="0">
                <a:latin typeface="SutonnyMJ" pitchFamily="2" charset="0"/>
              </a:rPr>
            </a:br>
            <a:endParaRPr lang="en-US" altLang="en-US" sz="4400" dirty="0"/>
          </a:p>
        </p:txBody>
      </p:sp>
      <p:pic>
        <p:nvPicPr>
          <p:cNvPr id="8" name="Picture 3" descr="cooling">
            <a:extLst>
              <a:ext uri="{FF2B5EF4-FFF2-40B4-BE49-F238E27FC236}">
                <a16:creationId xmlns:a16="http://schemas.microsoft.com/office/drawing/2014/main" id="{EE11BBEA-7AE6-40BF-ED40-82624DA4EB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8085" y="1473200"/>
            <a:ext cx="2079625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cool">
            <a:extLst>
              <a:ext uri="{FF2B5EF4-FFF2-40B4-BE49-F238E27FC236}">
                <a16:creationId xmlns:a16="http://schemas.microsoft.com/office/drawing/2014/main" id="{F486ED8C-EBFA-944E-AAF7-95BB4F87F4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1397" y="1525588"/>
            <a:ext cx="196215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 descr="blanketing">
            <a:extLst>
              <a:ext uri="{FF2B5EF4-FFF2-40B4-BE49-F238E27FC236}">
                <a16:creationId xmlns:a16="http://schemas.microsoft.com/office/drawing/2014/main" id="{2C2A53F4-E180-32C2-CCB7-03FFF3B73C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0897" y="4100513"/>
            <a:ext cx="2663825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 descr="blanket">
            <a:extLst>
              <a:ext uri="{FF2B5EF4-FFF2-40B4-BE49-F238E27FC236}">
                <a16:creationId xmlns:a16="http://schemas.microsoft.com/office/drawing/2014/main" id="{82F89BE1-65AB-FEC0-DE96-7C889BF980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1397" y="4022035"/>
            <a:ext cx="196215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02304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07A5B5A3-9C39-0ED6-53ED-9FBDED20CE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27266" y="822120"/>
            <a:ext cx="3509963" cy="7080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it-IT" altLang="en-US" sz="4000" dirty="0">
                <a:latin typeface="SutonnyMJ" pitchFamily="2" charset="0"/>
              </a:rPr>
              <a:t> ÷vi‡fkb c×wZ</a:t>
            </a:r>
            <a:r>
              <a:rPr lang="it-IT" altLang="en-US" sz="4000" dirty="0">
                <a:latin typeface="Tahoma" panose="020B0604030504040204" pitchFamily="34" charset="0"/>
              </a:rPr>
              <a:t> </a:t>
            </a:r>
            <a:endParaRPr lang="en-US" altLang="en-US" sz="4000" dirty="0">
              <a:latin typeface="Tahoma" panose="020B0604030504040204" pitchFamily="34" charset="0"/>
            </a:endParaRPr>
          </a:p>
        </p:txBody>
      </p:sp>
      <p:sp>
        <p:nvSpPr>
          <p:cNvPr id="5" name="TextBox 3">
            <a:extLst>
              <a:ext uri="{FF2B5EF4-FFF2-40B4-BE49-F238E27FC236}">
                <a16:creationId xmlns:a16="http://schemas.microsoft.com/office/drawing/2014/main" id="{1B280B56-7449-E2C7-E92A-ADDEC44639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99254" y="822120"/>
            <a:ext cx="3205162" cy="70802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en-US" altLang="en-US" sz="4000">
                <a:latin typeface="SutonnyMJ" pitchFamily="2" charset="0"/>
                <a:cs typeface="SutonnyMJ" pitchFamily="2" charset="0"/>
              </a:rPr>
              <a:t>cqRwbs `¨v †d¬g</a:t>
            </a:r>
          </a:p>
        </p:txBody>
      </p:sp>
      <p:grpSp>
        <p:nvGrpSpPr>
          <p:cNvPr id="8" name="Group 2">
            <a:extLst>
              <a:ext uri="{FF2B5EF4-FFF2-40B4-BE49-F238E27FC236}">
                <a16:creationId xmlns:a16="http://schemas.microsoft.com/office/drawing/2014/main" id="{D7AE1A44-2AB5-CCA5-177B-CE98DEE23457}"/>
              </a:ext>
            </a:extLst>
          </p:cNvPr>
          <p:cNvGrpSpPr>
            <a:grpSpLocks/>
          </p:cNvGrpSpPr>
          <p:nvPr/>
        </p:nvGrpSpPr>
        <p:grpSpPr bwMode="auto">
          <a:xfrm>
            <a:off x="5973691" y="2395332"/>
            <a:ext cx="1592263" cy="1828800"/>
            <a:chOff x="152400" y="17206"/>
            <a:chExt cx="2024063" cy="2209800"/>
          </a:xfrm>
        </p:grpSpPr>
        <p:pic>
          <p:nvPicPr>
            <p:cNvPr id="9" name="Picture 7" descr="F:\Tarik SO\Two Days TARIK\Animation\flames_sm_wm (1).gif">
              <a:extLst>
                <a:ext uri="{FF2B5EF4-FFF2-40B4-BE49-F238E27FC236}">
                  <a16:creationId xmlns:a16="http://schemas.microsoft.com/office/drawing/2014/main" id="{AEEC93CE-87E0-A2F6-D660-3BA17545BCD4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5263" y="17206"/>
              <a:ext cx="1981200" cy="2209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3EBD0C44-0E76-E867-5AF6-448703F993B9}"/>
                </a:ext>
              </a:extLst>
            </p:cNvPr>
            <p:cNvSpPr/>
            <p:nvPr/>
          </p:nvSpPr>
          <p:spPr>
            <a:xfrm>
              <a:off x="152400" y="1864461"/>
              <a:ext cx="1828316" cy="22826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11" name="Group 2">
            <a:extLst>
              <a:ext uri="{FF2B5EF4-FFF2-40B4-BE49-F238E27FC236}">
                <a16:creationId xmlns:a16="http://schemas.microsoft.com/office/drawing/2014/main" id="{5BE452C8-93E6-75DC-6ABD-9DE0B7B4BFD1}"/>
              </a:ext>
            </a:extLst>
          </p:cNvPr>
          <p:cNvGrpSpPr>
            <a:grpSpLocks/>
          </p:cNvGrpSpPr>
          <p:nvPr/>
        </p:nvGrpSpPr>
        <p:grpSpPr bwMode="auto">
          <a:xfrm>
            <a:off x="6970641" y="1995282"/>
            <a:ext cx="3495675" cy="2770188"/>
            <a:chOff x="4062610" y="1981200"/>
            <a:chExt cx="3814813" cy="2895600"/>
          </a:xfrm>
        </p:grpSpPr>
        <p:pic>
          <p:nvPicPr>
            <p:cNvPr id="12" name="Picture 2" descr="C:\Users\User\Desktop\wound\fire.png">
              <a:extLst>
                <a:ext uri="{FF2B5EF4-FFF2-40B4-BE49-F238E27FC236}">
                  <a16:creationId xmlns:a16="http://schemas.microsoft.com/office/drawing/2014/main" id="{9D719632-5147-CC5C-9B25-F4127AA5424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62610" y="1981200"/>
              <a:ext cx="3814813" cy="2895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TextBox 13">
              <a:extLst>
                <a:ext uri="{FF2B5EF4-FFF2-40B4-BE49-F238E27FC236}">
                  <a16:creationId xmlns:a16="http://schemas.microsoft.com/office/drawing/2014/main" id="{D861B66A-6BB5-D6A7-9CF2-3F1461BF3B7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-3342290">
              <a:off x="4541304" y="3264001"/>
              <a:ext cx="158265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it-IT" altLang="en-US" sz="1800" b="1">
                  <a:latin typeface="SutonnyMJ" pitchFamily="2" charset="0"/>
                </a:rPr>
                <a:t>Aw·‡Rb (Gqvi)</a:t>
              </a:r>
              <a:endParaRPr lang="en-US" altLang="en-US" sz="1800" b="1">
                <a:latin typeface="Tahoma" panose="020B0604030504040204" pitchFamily="34" charset="0"/>
              </a:endParaRPr>
            </a:p>
          </p:txBody>
        </p:sp>
        <p:sp>
          <p:nvSpPr>
            <p:cNvPr id="14" name="TextBox 14">
              <a:extLst>
                <a:ext uri="{FF2B5EF4-FFF2-40B4-BE49-F238E27FC236}">
                  <a16:creationId xmlns:a16="http://schemas.microsoft.com/office/drawing/2014/main" id="{FFB57A9A-365E-C662-F07F-D94A3F48BE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3347247">
              <a:off x="6229371" y="3504677"/>
              <a:ext cx="100116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it-IT" altLang="en-US" sz="1800" b="1">
                  <a:latin typeface="SutonnyMJ" pitchFamily="2" charset="0"/>
                </a:rPr>
                <a:t>Zvc </a:t>
              </a:r>
              <a:endParaRPr lang="en-US" altLang="en-US" sz="1800" b="1">
                <a:latin typeface="Tahoma" panose="020B0604030504040204" pitchFamily="34" charset="0"/>
              </a:endParaRPr>
            </a:p>
          </p:txBody>
        </p:sp>
        <p:sp>
          <p:nvSpPr>
            <p:cNvPr id="15" name="TextBox 15">
              <a:extLst>
                <a:ext uri="{FF2B5EF4-FFF2-40B4-BE49-F238E27FC236}">
                  <a16:creationId xmlns:a16="http://schemas.microsoft.com/office/drawing/2014/main" id="{3C7255FF-038C-9036-42A6-FBB7CB0C0C8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09983" y="4466952"/>
              <a:ext cx="72006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it-IT" altLang="en-US" sz="1800" b="1">
                  <a:latin typeface="SutonnyMJ" pitchFamily="2" charset="0"/>
                </a:rPr>
                <a:t>`vn¨e¯‘</a:t>
              </a:r>
              <a:endParaRPr lang="en-US" altLang="en-US" sz="1800" b="1">
                <a:latin typeface="Tahoma" panose="020B0604030504040204" pitchFamily="34" charset="0"/>
              </a:endParaRPr>
            </a:p>
          </p:txBody>
        </p:sp>
        <p:sp>
          <p:nvSpPr>
            <p:cNvPr id="16" name="TextBox 1">
              <a:extLst>
                <a:ext uri="{FF2B5EF4-FFF2-40B4-BE49-F238E27FC236}">
                  <a16:creationId xmlns:a16="http://schemas.microsoft.com/office/drawing/2014/main" id="{CF9453EF-8C67-2BBE-08F9-BBEA0374A35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27406" y="3722468"/>
              <a:ext cx="1033917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1800" b="1">
                  <a:latin typeface="SutonnyMJ" pitchFamily="2" charset="0"/>
                  <a:cs typeface="SutonnyMJ" pitchFamily="2" charset="0"/>
                </a:rPr>
                <a:t>ivmvqwbK wewµqv</a:t>
              </a:r>
            </a:p>
          </p:txBody>
        </p:sp>
      </p:grpSp>
      <p:grpSp>
        <p:nvGrpSpPr>
          <p:cNvPr id="17" name="Group 3">
            <a:extLst>
              <a:ext uri="{FF2B5EF4-FFF2-40B4-BE49-F238E27FC236}">
                <a16:creationId xmlns:a16="http://schemas.microsoft.com/office/drawing/2014/main" id="{BD2704A5-6118-0DC8-A2C2-D693879CCCC0}"/>
              </a:ext>
            </a:extLst>
          </p:cNvPr>
          <p:cNvGrpSpPr>
            <a:grpSpLocks/>
          </p:cNvGrpSpPr>
          <p:nvPr/>
        </p:nvGrpSpPr>
        <p:grpSpPr bwMode="auto">
          <a:xfrm>
            <a:off x="2627241" y="1861932"/>
            <a:ext cx="3670300" cy="2590800"/>
            <a:chOff x="236136" y="1494032"/>
            <a:chExt cx="3814813" cy="2895600"/>
          </a:xfrm>
        </p:grpSpPr>
        <p:pic>
          <p:nvPicPr>
            <p:cNvPr id="18" name="Picture 2" descr="C:\Users\User\Desktop\wound\fire.png">
              <a:extLst>
                <a:ext uri="{FF2B5EF4-FFF2-40B4-BE49-F238E27FC236}">
                  <a16:creationId xmlns:a16="http://schemas.microsoft.com/office/drawing/2014/main" id="{D07FE151-3E6F-38CE-2D1F-A80F335596B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6136" y="1494032"/>
              <a:ext cx="3814813" cy="2895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Box 26">
              <a:extLst>
                <a:ext uri="{FF2B5EF4-FFF2-40B4-BE49-F238E27FC236}">
                  <a16:creationId xmlns:a16="http://schemas.microsoft.com/office/drawing/2014/main" id="{2CA62A67-0114-6A23-9F60-098921B1A36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-3342290">
              <a:off x="714830" y="2776833"/>
              <a:ext cx="158265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it-IT" altLang="en-US" sz="1800" b="1">
                  <a:latin typeface="SutonnyMJ" pitchFamily="2" charset="0"/>
                </a:rPr>
                <a:t>Aw·‡Rb (Gqvi)</a:t>
              </a:r>
              <a:endParaRPr lang="en-US" altLang="en-US" sz="1800" b="1">
                <a:latin typeface="Tahoma" panose="020B0604030504040204" pitchFamily="34" charset="0"/>
              </a:endParaRPr>
            </a:p>
          </p:txBody>
        </p:sp>
        <p:sp>
          <p:nvSpPr>
            <p:cNvPr id="20" name="TextBox 27">
              <a:extLst>
                <a:ext uri="{FF2B5EF4-FFF2-40B4-BE49-F238E27FC236}">
                  <a16:creationId xmlns:a16="http://schemas.microsoft.com/office/drawing/2014/main" id="{8D9DF476-FB0A-0592-484E-A8ADB5DB4A3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3347247">
              <a:off x="2402897" y="3017509"/>
              <a:ext cx="100116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it-IT" altLang="en-US" sz="1800" b="1">
                  <a:latin typeface="SutonnyMJ" pitchFamily="2" charset="0"/>
                </a:rPr>
                <a:t>Zvc </a:t>
              </a:r>
              <a:endParaRPr lang="en-US" altLang="en-US" sz="1800" b="1">
                <a:latin typeface="Tahoma" panose="020B0604030504040204" pitchFamily="34" charset="0"/>
              </a:endParaRPr>
            </a:p>
          </p:txBody>
        </p:sp>
      </p:grpSp>
      <p:pic>
        <p:nvPicPr>
          <p:cNvPr id="21" name="Picture 3">
            <a:extLst>
              <a:ext uri="{FF2B5EF4-FFF2-40B4-BE49-F238E27FC236}">
                <a16:creationId xmlns:a16="http://schemas.microsoft.com/office/drawing/2014/main" id="{45EB41F2-9403-A2B7-B6AC-62FAFD129E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0241" y="4600370"/>
            <a:ext cx="2790825" cy="183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941664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sp>
        <p:nvSpPr>
          <p:cNvPr id="4" name="Google Shape;9337;p51">
            <a:extLst>
              <a:ext uri="{FF2B5EF4-FFF2-40B4-BE49-F238E27FC236}">
                <a16:creationId xmlns:a16="http://schemas.microsoft.com/office/drawing/2014/main" id="{6C6880CC-F2D3-FF33-F2FA-39948BB698F4}"/>
              </a:ext>
            </a:extLst>
          </p:cNvPr>
          <p:cNvSpPr txBox="1">
            <a:spLocks/>
          </p:cNvSpPr>
          <p:nvPr/>
        </p:nvSpPr>
        <p:spPr bwMode="auto">
          <a:xfrm>
            <a:off x="1798983" y="212034"/>
            <a:ext cx="8940800" cy="8794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4400" dirty="0">
                <a:latin typeface="SutonnyMJ" pitchFamily="2" charset="0"/>
                <a:cs typeface="SutonnyMJ" pitchFamily="2" charset="0"/>
              </a:rPr>
              <a:t>Av¸‡bi †</a:t>
            </a:r>
            <a:r>
              <a:rPr lang="en-US" altLang="en-US" sz="4400" dirty="0" err="1">
                <a:latin typeface="SutonnyMJ" pitchFamily="2" charset="0"/>
                <a:cs typeface="SutonnyMJ" pitchFamily="2" charset="0"/>
              </a:rPr>
              <a:t>kÖbx</a:t>
            </a:r>
            <a:endParaRPr lang="en-US" altLang="en-US" sz="4400" dirty="0"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5" name="Google Shape;9344;p51">
            <a:extLst>
              <a:ext uri="{FF2B5EF4-FFF2-40B4-BE49-F238E27FC236}">
                <a16:creationId xmlns:a16="http://schemas.microsoft.com/office/drawing/2014/main" id="{897449EA-6329-CB3A-0637-EE80B6BEC6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60946" y="5365059"/>
            <a:ext cx="1360487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SutonnyMJ" pitchFamily="2" charset="0"/>
                <a:cs typeface="SutonnyMJ" pitchFamily="2" charset="0"/>
              </a:rPr>
              <a:t>mvaviY `vn¨</a:t>
            </a:r>
          </a:p>
        </p:txBody>
      </p:sp>
      <p:sp>
        <p:nvSpPr>
          <p:cNvPr id="8" name="Google Shape;9347;p51">
            <a:extLst>
              <a:ext uri="{FF2B5EF4-FFF2-40B4-BE49-F238E27FC236}">
                <a16:creationId xmlns:a16="http://schemas.microsoft.com/office/drawing/2014/main" id="{7E42A503-3A6E-226C-D00E-6578737386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96096" y="5317434"/>
            <a:ext cx="1368425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SutonnyMJ" pitchFamily="2" charset="0"/>
                <a:cs typeface="SutonnyMJ" pitchFamily="2" charset="0"/>
              </a:rPr>
              <a:t>Zij c`v_©</a:t>
            </a:r>
          </a:p>
        </p:txBody>
      </p:sp>
      <p:sp>
        <p:nvSpPr>
          <p:cNvPr id="9" name="Google Shape;9350;p51">
            <a:extLst>
              <a:ext uri="{FF2B5EF4-FFF2-40B4-BE49-F238E27FC236}">
                <a16:creationId xmlns:a16="http://schemas.microsoft.com/office/drawing/2014/main" id="{B157B694-D91C-70E3-AA46-EDF9F2770C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69308" y="5303147"/>
            <a:ext cx="1430338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SutonnyMJ" pitchFamily="2" charset="0"/>
                <a:cs typeface="SutonnyMJ" pitchFamily="2" charset="0"/>
              </a:rPr>
              <a:t>M¨vmxq c`v_©</a:t>
            </a:r>
          </a:p>
        </p:txBody>
      </p:sp>
      <p:sp>
        <p:nvSpPr>
          <p:cNvPr id="10" name="Google Shape;9353;p51">
            <a:extLst>
              <a:ext uri="{FF2B5EF4-FFF2-40B4-BE49-F238E27FC236}">
                <a16:creationId xmlns:a16="http://schemas.microsoft.com/office/drawing/2014/main" id="{454C3F27-BE2C-845C-DD64-806E1D517C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31658" y="5303147"/>
            <a:ext cx="1368425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SutonnyMJ" pitchFamily="2" charset="0"/>
                <a:cs typeface="SutonnyMJ" pitchFamily="2" charset="0"/>
              </a:rPr>
              <a:t>KzwKs I‡qj</a:t>
            </a:r>
            <a:endParaRPr lang="en-US" altLang="en-US" sz="2400" b="1">
              <a:solidFill>
                <a:schemeClr val="accent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1" name="Google Shape;9356;p51">
            <a:extLst>
              <a:ext uri="{FF2B5EF4-FFF2-40B4-BE49-F238E27FC236}">
                <a16:creationId xmlns:a16="http://schemas.microsoft.com/office/drawing/2014/main" id="{847A0C0E-C6A9-039C-D3AD-46006D32E8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82233" y="5331722"/>
            <a:ext cx="1366838" cy="48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SutonnyMJ" pitchFamily="2" charset="0"/>
                <a:cs typeface="SutonnyMJ" pitchFamily="2" charset="0"/>
              </a:rPr>
              <a:t>avZe c`v_©</a:t>
            </a:r>
            <a:endParaRPr lang="en-US" altLang="en-US" sz="2400" b="1">
              <a:solidFill>
                <a:schemeClr val="accent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grpSp>
        <p:nvGrpSpPr>
          <p:cNvPr id="12" name="Group 1">
            <a:extLst>
              <a:ext uri="{FF2B5EF4-FFF2-40B4-BE49-F238E27FC236}">
                <a16:creationId xmlns:a16="http://schemas.microsoft.com/office/drawing/2014/main" id="{DACEFAE3-5E36-646E-00F9-9689751404A5}"/>
              </a:ext>
            </a:extLst>
          </p:cNvPr>
          <p:cNvGrpSpPr>
            <a:grpSpLocks/>
          </p:cNvGrpSpPr>
          <p:nvPr/>
        </p:nvGrpSpPr>
        <p:grpSpPr bwMode="auto">
          <a:xfrm>
            <a:off x="2256183" y="524772"/>
            <a:ext cx="8343900" cy="3835400"/>
            <a:chOff x="972582" y="838200"/>
            <a:chExt cx="7257018" cy="3150827"/>
          </a:xfrm>
        </p:grpSpPr>
        <p:sp>
          <p:nvSpPr>
            <p:cNvPr id="13" name="Google Shape;9338;p51">
              <a:extLst>
                <a:ext uri="{FF2B5EF4-FFF2-40B4-BE49-F238E27FC236}">
                  <a16:creationId xmlns:a16="http://schemas.microsoft.com/office/drawing/2014/main" id="{E02CEB1A-3A7F-9244-8425-474BBA8D8E68}"/>
                </a:ext>
              </a:extLst>
            </p:cNvPr>
            <p:cNvSpPr/>
            <p:nvPr/>
          </p:nvSpPr>
          <p:spPr>
            <a:xfrm>
              <a:off x="1656034" y="2545332"/>
              <a:ext cx="1199838" cy="1199818"/>
            </a:xfrm>
            <a:prstGeom prst="arc">
              <a:avLst>
                <a:gd name="adj1" fmla="val 10744762"/>
                <a:gd name="adj2" fmla="val 19331255"/>
              </a:avLst>
            </a:prstGeom>
            <a:noFill/>
            <a:ln w="19050" cap="flat" cmpd="sng">
              <a:solidFill>
                <a:schemeClr val="dk1"/>
              </a:solidFill>
              <a:prstDash val="dot"/>
              <a:round/>
              <a:headEnd type="oval" w="sm" len="sm"/>
              <a:tailEnd type="stealth" w="sm" len="sm"/>
            </a:ln>
          </p:spPr>
          <p:txBody>
            <a:bodyPr spcFirstLastPara="1" lIns="91425" tIns="91425" rIns="91425" bIns="91425" anchor="ctr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4" name="Google Shape;9339;p51">
              <a:extLst>
                <a:ext uri="{FF2B5EF4-FFF2-40B4-BE49-F238E27FC236}">
                  <a16:creationId xmlns:a16="http://schemas.microsoft.com/office/drawing/2014/main" id="{B652BA1B-3A94-A0A3-AE3C-33E9B4F1BC9B}"/>
                </a:ext>
              </a:extLst>
            </p:cNvPr>
            <p:cNvSpPr/>
            <p:nvPr/>
          </p:nvSpPr>
          <p:spPr>
            <a:xfrm>
              <a:off x="3129253" y="2204949"/>
              <a:ext cx="1199838" cy="1199818"/>
            </a:xfrm>
            <a:prstGeom prst="arc">
              <a:avLst>
                <a:gd name="adj1" fmla="val 10780397"/>
                <a:gd name="adj2" fmla="val 19331255"/>
              </a:avLst>
            </a:prstGeom>
            <a:noFill/>
            <a:ln w="19050" cap="flat" cmpd="sng">
              <a:solidFill>
                <a:schemeClr val="dk1"/>
              </a:solidFill>
              <a:prstDash val="dot"/>
              <a:round/>
              <a:headEnd type="oval" w="sm" len="sm"/>
              <a:tailEnd type="stealth" w="sm" len="sm"/>
            </a:ln>
          </p:spPr>
          <p:txBody>
            <a:bodyPr spcFirstLastPara="1" lIns="91425" tIns="91425" rIns="91425" bIns="91425" anchor="ctr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5" name="Google Shape;9340;p51">
              <a:extLst>
                <a:ext uri="{FF2B5EF4-FFF2-40B4-BE49-F238E27FC236}">
                  <a16:creationId xmlns:a16="http://schemas.microsoft.com/office/drawing/2014/main" id="{756E4990-133E-1D81-78CA-9A1415635FBA}"/>
                </a:ext>
              </a:extLst>
            </p:cNvPr>
            <p:cNvSpPr/>
            <p:nvPr/>
          </p:nvSpPr>
          <p:spPr>
            <a:xfrm>
              <a:off x="4601091" y="1864566"/>
              <a:ext cx="1199838" cy="1199818"/>
            </a:xfrm>
            <a:prstGeom prst="arc">
              <a:avLst>
                <a:gd name="adj1" fmla="val 10780397"/>
                <a:gd name="adj2" fmla="val 19331255"/>
              </a:avLst>
            </a:prstGeom>
            <a:noFill/>
            <a:ln w="19050" cap="flat" cmpd="sng">
              <a:solidFill>
                <a:schemeClr val="dk1"/>
              </a:solidFill>
              <a:prstDash val="dot"/>
              <a:round/>
              <a:headEnd type="oval" w="sm" len="sm"/>
              <a:tailEnd type="stealth" w="sm" len="sm"/>
            </a:ln>
          </p:spPr>
          <p:txBody>
            <a:bodyPr spcFirstLastPara="1" lIns="91425" tIns="91425" rIns="91425" bIns="91425" anchor="ctr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6" name="Google Shape;9341;p51">
              <a:extLst>
                <a:ext uri="{FF2B5EF4-FFF2-40B4-BE49-F238E27FC236}">
                  <a16:creationId xmlns:a16="http://schemas.microsoft.com/office/drawing/2014/main" id="{E2472D48-4B4F-1C32-B824-61D7DAB941CA}"/>
                </a:ext>
              </a:extLst>
            </p:cNvPr>
            <p:cNvSpPr/>
            <p:nvPr/>
          </p:nvSpPr>
          <p:spPr>
            <a:xfrm>
              <a:off x="6072929" y="1511142"/>
              <a:ext cx="1199838" cy="1199818"/>
            </a:xfrm>
            <a:prstGeom prst="arc">
              <a:avLst>
                <a:gd name="adj1" fmla="val 10780397"/>
                <a:gd name="adj2" fmla="val 19331255"/>
              </a:avLst>
            </a:prstGeom>
            <a:noFill/>
            <a:ln w="19050" cap="flat" cmpd="sng">
              <a:solidFill>
                <a:schemeClr val="dk1"/>
              </a:solidFill>
              <a:prstDash val="dot"/>
              <a:round/>
              <a:headEnd type="oval" w="sm" len="sm"/>
              <a:tailEnd type="stealth" w="sm" len="sm"/>
            </a:ln>
          </p:spPr>
          <p:txBody>
            <a:bodyPr spcFirstLastPara="1" lIns="91425" tIns="91425" rIns="91425" bIns="91425" anchor="ctr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cxnSp>
          <p:nvCxnSpPr>
            <p:cNvPr id="17" name="Google Shape;9342;p51">
              <a:extLst>
                <a:ext uri="{FF2B5EF4-FFF2-40B4-BE49-F238E27FC236}">
                  <a16:creationId xmlns:a16="http://schemas.microsoft.com/office/drawing/2014/main" id="{CDFB4F9E-0CBE-4138-6418-A8124CB6BCFB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1656416" y="3538346"/>
              <a:ext cx="0" cy="450681"/>
            </a:xfrm>
            <a:prstGeom prst="straightConnector1">
              <a:avLst/>
            </a:prstGeom>
            <a:noFill/>
            <a:ln w="38100">
              <a:solidFill>
                <a:srgbClr val="FF0000"/>
              </a:solidFill>
              <a:prstDash val="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8" name="Google Shape;9343;p51">
              <a:extLst>
                <a:ext uri="{FF2B5EF4-FFF2-40B4-BE49-F238E27FC236}">
                  <a16:creationId xmlns:a16="http://schemas.microsoft.com/office/drawing/2014/main" id="{64349FDF-4DF7-74C4-BAB5-C6F70F953D96}"/>
                </a:ext>
              </a:extLst>
            </p:cNvPr>
            <p:cNvSpPr/>
            <p:nvPr/>
          </p:nvSpPr>
          <p:spPr>
            <a:xfrm>
              <a:off x="972582" y="3226099"/>
              <a:ext cx="1368285" cy="383420"/>
            </a:xfrm>
            <a:prstGeom prst="roundRect">
              <a:avLst>
                <a:gd name="adj" fmla="val 16667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lIns="91425" tIns="91425" rIns="91425" bIns="91425" anchor="ctr"/>
            <a:lstStyle/>
            <a:p>
              <a:pPr>
                <a:defRPr/>
              </a:pPr>
              <a:r>
                <a:rPr lang="en-US" sz="2400" b="1" dirty="0">
                  <a:latin typeface="SutonnyMJ" pitchFamily="2" charset="0"/>
                  <a:cs typeface="SutonnyMJ" pitchFamily="2" charset="0"/>
                </a:rPr>
                <a:t>ÒGÓ †</a:t>
              </a:r>
              <a:r>
                <a:rPr lang="en-US" sz="2400" b="1" dirty="0" err="1">
                  <a:latin typeface="SutonnyMJ" pitchFamily="2" charset="0"/>
                  <a:cs typeface="SutonnyMJ" pitchFamily="2" charset="0"/>
                </a:rPr>
                <a:t>kÖYx</a:t>
              </a:r>
              <a:endParaRPr lang="en-US" sz="2400" b="1" dirty="0">
                <a:latin typeface="SutonnyMJ" pitchFamily="2" charset="0"/>
                <a:cs typeface="SutonnyMJ" pitchFamily="2" charset="0"/>
              </a:endParaRPr>
            </a:p>
          </p:txBody>
        </p:sp>
        <p:cxnSp>
          <p:nvCxnSpPr>
            <p:cNvPr id="19" name="Google Shape;9345;p51">
              <a:extLst>
                <a:ext uri="{FF2B5EF4-FFF2-40B4-BE49-F238E27FC236}">
                  <a16:creationId xmlns:a16="http://schemas.microsoft.com/office/drawing/2014/main" id="{D816B9D9-09CF-59D8-40D1-39433E17793A}"/>
                </a:ext>
              </a:extLst>
            </p:cNvPr>
            <p:cNvCxnSpPr>
              <a:stCxn id="20" idx="2"/>
            </p:cNvCxnSpPr>
            <p:nvPr/>
          </p:nvCxnSpPr>
          <p:spPr>
            <a:xfrm>
              <a:off x="3129253" y="3269136"/>
              <a:ext cx="0" cy="532093"/>
            </a:xfrm>
            <a:prstGeom prst="straightConnector1">
              <a:avLst/>
            </a:prstGeom>
            <a:noFill/>
            <a:ln w="38100" cap="flat" cmpd="sng">
              <a:solidFill>
                <a:schemeClr val="accent5"/>
              </a:solidFill>
              <a:prstDash val="dot"/>
              <a:round/>
              <a:headEnd type="none" w="med" len="med"/>
              <a:tailEnd type="oval" w="med" len="med"/>
            </a:ln>
          </p:spPr>
        </p:cxnSp>
        <p:sp>
          <p:nvSpPr>
            <p:cNvPr id="20" name="Google Shape;9346;p51">
              <a:extLst>
                <a:ext uri="{FF2B5EF4-FFF2-40B4-BE49-F238E27FC236}">
                  <a16:creationId xmlns:a16="http://schemas.microsoft.com/office/drawing/2014/main" id="{F9854D64-A47E-83E0-781F-75D4B25B394E}"/>
                </a:ext>
              </a:extLst>
            </p:cNvPr>
            <p:cNvSpPr/>
            <p:nvPr/>
          </p:nvSpPr>
          <p:spPr>
            <a:xfrm>
              <a:off x="2444420" y="2885716"/>
              <a:ext cx="1368285" cy="383420"/>
            </a:xfrm>
            <a:prstGeom prst="roundRect">
              <a:avLst>
                <a:gd name="adj" fmla="val 16667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lIns="91425" tIns="91425" rIns="91425" bIns="91425" anchor="ctr"/>
            <a:lstStyle/>
            <a:p>
              <a:pPr algn="ctr">
                <a:defRPr/>
              </a:pPr>
              <a:r>
                <a:rPr lang="en-US" sz="2400" b="1" dirty="0" err="1">
                  <a:latin typeface="SutonnyMJ" pitchFamily="2" charset="0"/>
                  <a:cs typeface="SutonnyMJ" pitchFamily="2" charset="0"/>
                </a:rPr>
                <a:t>ÒweÓ</a:t>
              </a:r>
              <a:r>
                <a:rPr lang="en-US" sz="2400" b="1" dirty="0">
                  <a:latin typeface="SutonnyMJ" pitchFamily="2" charset="0"/>
                  <a:cs typeface="SutonnyMJ" pitchFamily="2" charset="0"/>
                </a:rPr>
                <a:t> †</a:t>
              </a:r>
              <a:r>
                <a:rPr lang="en-US" sz="2400" b="1" dirty="0" err="1">
                  <a:latin typeface="SutonnyMJ" pitchFamily="2" charset="0"/>
                  <a:cs typeface="SutonnyMJ" pitchFamily="2" charset="0"/>
                </a:rPr>
                <a:t>kÖYx</a:t>
              </a:r>
              <a:endParaRPr lang="en-US" sz="2400" b="1" dirty="0">
                <a:latin typeface="SutonnyMJ" pitchFamily="2" charset="0"/>
                <a:cs typeface="SutonnyMJ" pitchFamily="2" charset="0"/>
              </a:endParaRPr>
            </a:p>
          </p:txBody>
        </p:sp>
        <p:cxnSp>
          <p:nvCxnSpPr>
            <p:cNvPr id="21" name="Google Shape;9348;p51">
              <a:extLst>
                <a:ext uri="{FF2B5EF4-FFF2-40B4-BE49-F238E27FC236}">
                  <a16:creationId xmlns:a16="http://schemas.microsoft.com/office/drawing/2014/main" id="{09CEDF5B-8CB4-F56E-9A83-D000B4E6BAA2}"/>
                </a:ext>
              </a:extLst>
            </p:cNvPr>
            <p:cNvCxnSpPr/>
            <p:nvPr/>
          </p:nvCxnSpPr>
          <p:spPr>
            <a:xfrm>
              <a:off x="4601091" y="2858328"/>
              <a:ext cx="0" cy="942901"/>
            </a:xfrm>
            <a:prstGeom prst="straightConnector1">
              <a:avLst/>
            </a:prstGeom>
            <a:noFill/>
            <a:ln w="38100" cap="flat" cmpd="sng">
              <a:solidFill>
                <a:schemeClr val="accent6"/>
              </a:solidFill>
              <a:prstDash val="dot"/>
              <a:round/>
              <a:headEnd type="none" w="med" len="med"/>
              <a:tailEnd type="oval" w="med" len="med"/>
            </a:ln>
          </p:spPr>
        </p:cxnSp>
        <p:sp>
          <p:nvSpPr>
            <p:cNvPr id="22" name="Google Shape;9349;p51">
              <a:extLst>
                <a:ext uri="{FF2B5EF4-FFF2-40B4-BE49-F238E27FC236}">
                  <a16:creationId xmlns:a16="http://schemas.microsoft.com/office/drawing/2014/main" id="{699EF658-A275-9BEE-2E1B-FCAC6D8A6C4E}"/>
                </a:ext>
              </a:extLst>
            </p:cNvPr>
            <p:cNvSpPr/>
            <p:nvPr/>
          </p:nvSpPr>
          <p:spPr>
            <a:xfrm>
              <a:off x="3917639" y="2545332"/>
              <a:ext cx="1366904" cy="383420"/>
            </a:xfrm>
            <a:prstGeom prst="roundRect">
              <a:avLst>
                <a:gd name="adj" fmla="val 16667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lIns="91425" tIns="91425" rIns="91425" bIns="91425" anchor="ctr"/>
            <a:lstStyle/>
            <a:p>
              <a:pPr algn="ctr">
                <a:defRPr/>
              </a:pPr>
              <a:r>
                <a:rPr lang="en-US" sz="2400" b="1" dirty="0" err="1">
                  <a:latin typeface="SutonnyMJ" pitchFamily="2" charset="0"/>
                  <a:cs typeface="SutonnyMJ" pitchFamily="2" charset="0"/>
                </a:rPr>
                <a:t>ÒwmÓ</a:t>
              </a:r>
              <a:r>
                <a:rPr lang="en-US" sz="2400" b="1" dirty="0">
                  <a:latin typeface="SutonnyMJ" pitchFamily="2" charset="0"/>
                  <a:cs typeface="SutonnyMJ" pitchFamily="2" charset="0"/>
                </a:rPr>
                <a:t> †</a:t>
              </a:r>
              <a:r>
                <a:rPr lang="en-US" sz="2400" b="1" dirty="0" err="1">
                  <a:latin typeface="SutonnyMJ" pitchFamily="2" charset="0"/>
                  <a:cs typeface="SutonnyMJ" pitchFamily="2" charset="0"/>
                </a:rPr>
                <a:t>kÖYx</a:t>
              </a:r>
              <a:endParaRPr lang="en-US" sz="2400" b="1" dirty="0">
                <a:latin typeface="SutonnyMJ" pitchFamily="2" charset="0"/>
                <a:cs typeface="SutonnyMJ" pitchFamily="2" charset="0"/>
              </a:endParaRPr>
            </a:p>
          </p:txBody>
        </p:sp>
        <p:sp>
          <p:nvSpPr>
            <p:cNvPr id="23" name="Google Shape;9352;p51">
              <a:extLst>
                <a:ext uri="{FF2B5EF4-FFF2-40B4-BE49-F238E27FC236}">
                  <a16:creationId xmlns:a16="http://schemas.microsoft.com/office/drawing/2014/main" id="{A5C1B3A1-330D-CA96-430B-F9AFDC1A5F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61900" y="1865012"/>
              <a:ext cx="1367700" cy="383700"/>
            </a:xfrm>
            <a:prstGeom prst="roundRect">
              <a:avLst>
                <a:gd name="adj" fmla="val 16667"/>
              </a:avLst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>
                  <a:srgbClr val="000000"/>
                </a:buClr>
                <a:buSzPts val="1100"/>
                <a:buFontTx/>
                <a:buNone/>
              </a:pPr>
              <a:r>
                <a:rPr lang="en-US" altLang="en-US" sz="2400" b="1">
                  <a:latin typeface="SutonnyMJ" pitchFamily="2" charset="0"/>
                  <a:cs typeface="SutonnyMJ" pitchFamily="2" charset="0"/>
                </a:rPr>
                <a:t>‡K/Gd †kÖYx</a:t>
              </a:r>
              <a:endParaRPr lang="en-US" altLang="en-US" sz="2400" b="1">
                <a:solidFill>
                  <a:srgbClr val="FFFFFF"/>
                </a:solidFill>
                <a:latin typeface="Chewy" charset="0"/>
                <a:cs typeface="Chewy" charset="0"/>
                <a:sym typeface="Chewy" charset="0"/>
              </a:endParaRPr>
            </a:p>
          </p:txBody>
        </p:sp>
        <p:cxnSp>
          <p:nvCxnSpPr>
            <p:cNvPr id="24" name="Google Shape;9354;p51">
              <a:extLst>
                <a:ext uri="{FF2B5EF4-FFF2-40B4-BE49-F238E27FC236}">
                  <a16:creationId xmlns:a16="http://schemas.microsoft.com/office/drawing/2014/main" id="{86D9E2EA-9B5A-54D3-9D68-B698A81A11A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073422" y="2517376"/>
              <a:ext cx="0" cy="1283400"/>
            </a:xfrm>
            <a:prstGeom prst="straightConnector1">
              <a:avLst/>
            </a:prstGeom>
            <a:noFill/>
            <a:ln w="38100">
              <a:solidFill>
                <a:srgbClr val="00B050"/>
              </a:solidFill>
              <a:prstDash val="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5" name="Google Shape;9355;p51">
              <a:extLst>
                <a:ext uri="{FF2B5EF4-FFF2-40B4-BE49-F238E27FC236}">
                  <a16:creationId xmlns:a16="http://schemas.microsoft.com/office/drawing/2014/main" id="{AC75DD4A-2158-EBB2-AC63-DC29D982B1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9581" y="2205335"/>
              <a:ext cx="1367700" cy="383700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2400">
                  <a:latin typeface="SutonnyMJ" pitchFamily="2" charset="0"/>
                  <a:cs typeface="SutonnyMJ" pitchFamily="2" charset="0"/>
                </a:rPr>
                <a:t>ÒwWÓ †kÖYx</a:t>
              </a:r>
            </a:p>
          </p:txBody>
        </p:sp>
        <p:grpSp>
          <p:nvGrpSpPr>
            <p:cNvPr id="26" name="Google Shape;9359;p51">
              <a:extLst>
                <a:ext uri="{FF2B5EF4-FFF2-40B4-BE49-F238E27FC236}">
                  <a16:creationId xmlns:a16="http://schemas.microsoft.com/office/drawing/2014/main" id="{A0650785-5757-C688-F6D1-CB6CCE10384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206145" y="838200"/>
              <a:ext cx="679203" cy="976856"/>
              <a:chOff x="5454682" y="-907858"/>
              <a:chExt cx="1224672" cy="1761369"/>
            </a:xfrm>
          </p:grpSpPr>
          <p:grpSp>
            <p:nvGrpSpPr>
              <p:cNvPr id="27" name="Google Shape;9360;p51">
                <a:extLst>
                  <a:ext uri="{FF2B5EF4-FFF2-40B4-BE49-F238E27FC236}">
                    <a16:creationId xmlns:a16="http://schemas.microsoft.com/office/drawing/2014/main" id="{5D4521C7-FD19-D2B8-5A70-40084450A6E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454682" y="-907858"/>
                <a:ext cx="1224672" cy="1613588"/>
                <a:chOff x="4978547" y="2318369"/>
                <a:chExt cx="822424" cy="1083599"/>
              </a:xfrm>
            </p:grpSpPr>
            <p:sp>
              <p:nvSpPr>
                <p:cNvPr id="37" name="Google Shape;9361;p51">
                  <a:extLst>
                    <a:ext uri="{FF2B5EF4-FFF2-40B4-BE49-F238E27FC236}">
                      <a16:creationId xmlns:a16="http://schemas.microsoft.com/office/drawing/2014/main" id="{99B80986-74BD-5041-0568-59D2B0CD48F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325865" y="3075227"/>
                  <a:ext cx="123405" cy="326741"/>
                </a:xfrm>
                <a:custGeom>
                  <a:avLst/>
                  <a:gdLst>
                    <a:gd name="T0" fmla="*/ 2147483646 w 5772"/>
                    <a:gd name="T1" fmla="*/ 2147483646 h 15279"/>
                    <a:gd name="T2" fmla="*/ 2147483646 w 5772"/>
                    <a:gd name="T3" fmla="*/ 2147483646 h 15279"/>
                    <a:gd name="T4" fmla="*/ 2147483646 w 5772"/>
                    <a:gd name="T5" fmla="*/ 2147483646 h 15279"/>
                    <a:gd name="T6" fmla="*/ 2147483646 w 5772"/>
                    <a:gd name="T7" fmla="*/ 2147483646 h 15279"/>
                    <a:gd name="T8" fmla="*/ 2147483646 w 5772"/>
                    <a:gd name="T9" fmla="*/ 2147483646 h 1527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5772" h="15279" extrusionOk="0">
                      <a:moveTo>
                        <a:pt x="1" y="1"/>
                      </a:moveTo>
                      <a:lnTo>
                        <a:pt x="1" y="15279"/>
                      </a:lnTo>
                      <a:lnTo>
                        <a:pt x="5771" y="15279"/>
                      </a:lnTo>
                      <a:lnTo>
                        <a:pt x="5771" y="1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solidFill>
                  <a:srgbClr val="7F3C2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1425" tIns="91425" rIns="91425" bIns="91425" anchor="ctr"/>
                <a:lstStyle/>
                <a:p>
                  <a:endParaRPr lang="en-US"/>
                </a:p>
              </p:txBody>
            </p:sp>
            <p:sp>
              <p:nvSpPr>
                <p:cNvPr id="38" name="Google Shape;9362;p51">
                  <a:extLst>
                    <a:ext uri="{FF2B5EF4-FFF2-40B4-BE49-F238E27FC236}">
                      <a16:creationId xmlns:a16="http://schemas.microsoft.com/office/drawing/2014/main" id="{56158C04-947B-4D4E-0C3F-3B8F165A2EF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78547" y="2318369"/>
                  <a:ext cx="822424" cy="811411"/>
                </a:xfrm>
                <a:custGeom>
                  <a:avLst/>
                  <a:gdLst>
                    <a:gd name="T0" fmla="*/ 2147483646 w 38467"/>
                    <a:gd name="T1" fmla="*/ 2147483646 h 37943"/>
                    <a:gd name="T2" fmla="*/ 2147483646 w 38467"/>
                    <a:gd name="T3" fmla="*/ 2147483646 h 37943"/>
                    <a:gd name="T4" fmla="*/ 2147483646 w 38467"/>
                    <a:gd name="T5" fmla="*/ 2147483646 h 37943"/>
                    <a:gd name="T6" fmla="*/ 2147483646 w 38467"/>
                    <a:gd name="T7" fmla="*/ 2147483646 h 37943"/>
                    <a:gd name="T8" fmla="*/ 2147483646 w 38467"/>
                    <a:gd name="T9" fmla="*/ 2147483646 h 37943"/>
                    <a:gd name="T10" fmla="*/ 2147483646 w 38467"/>
                    <a:gd name="T11" fmla="*/ 2147483646 h 37943"/>
                    <a:gd name="T12" fmla="*/ 2147483646 w 38467"/>
                    <a:gd name="T13" fmla="*/ 2147483646 h 37943"/>
                    <a:gd name="T14" fmla="*/ 2147483646 w 38467"/>
                    <a:gd name="T15" fmla="*/ 2147483646 h 37943"/>
                    <a:gd name="T16" fmla="*/ 2147483646 w 38467"/>
                    <a:gd name="T17" fmla="*/ 2147483646 h 37943"/>
                    <a:gd name="T18" fmla="*/ 2147483646 w 38467"/>
                    <a:gd name="T19" fmla="*/ 2147483646 h 37943"/>
                    <a:gd name="T20" fmla="*/ 2147483646 w 38467"/>
                    <a:gd name="T21" fmla="*/ 2147483646 h 37943"/>
                    <a:gd name="T22" fmla="*/ 2147483646 w 38467"/>
                    <a:gd name="T23" fmla="*/ 2147483646 h 37943"/>
                    <a:gd name="T24" fmla="*/ 2147483646 w 38467"/>
                    <a:gd name="T25" fmla="*/ 2147483646 h 37943"/>
                    <a:gd name="T26" fmla="*/ 2147483646 w 38467"/>
                    <a:gd name="T27" fmla="*/ 2147483646 h 37943"/>
                    <a:gd name="T28" fmla="*/ 2147483646 w 38467"/>
                    <a:gd name="T29" fmla="*/ 2147483646 h 37943"/>
                    <a:gd name="T30" fmla="*/ 2147483646 w 38467"/>
                    <a:gd name="T31" fmla="*/ 2147483646 h 37943"/>
                    <a:gd name="T32" fmla="*/ 2147483646 w 38467"/>
                    <a:gd name="T33" fmla="*/ 2147483646 h 37943"/>
                    <a:gd name="T34" fmla="*/ 2147483646 w 38467"/>
                    <a:gd name="T35" fmla="*/ 2147483646 h 37943"/>
                    <a:gd name="T36" fmla="*/ 2147483646 w 38467"/>
                    <a:gd name="T37" fmla="*/ 2147483646 h 37943"/>
                    <a:gd name="T38" fmla="*/ 2147483646 w 38467"/>
                    <a:gd name="T39" fmla="*/ 2147483646 h 37943"/>
                    <a:gd name="T40" fmla="*/ 2147483646 w 38467"/>
                    <a:gd name="T41" fmla="*/ 2147483646 h 37943"/>
                    <a:gd name="T42" fmla="*/ 2147483646 w 38467"/>
                    <a:gd name="T43" fmla="*/ 2147483646 h 37943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0" t="0" r="r" b="b"/>
                  <a:pathLst>
                    <a:path w="38467" h="37943" extrusionOk="0">
                      <a:moveTo>
                        <a:pt x="20409" y="1"/>
                      </a:moveTo>
                      <a:cubicBezTo>
                        <a:pt x="17685" y="1"/>
                        <a:pt x="2286" y="20290"/>
                        <a:pt x="4651" y="20290"/>
                      </a:cubicBezTo>
                      <a:cubicBezTo>
                        <a:pt x="4677" y="20290"/>
                        <a:pt x="4706" y="20287"/>
                        <a:pt x="4737" y="20282"/>
                      </a:cubicBezTo>
                      <a:cubicBezTo>
                        <a:pt x="6939" y="20682"/>
                        <a:pt x="10708" y="20316"/>
                        <a:pt x="10642" y="20916"/>
                      </a:cubicBezTo>
                      <a:cubicBezTo>
                        <a:pt x="10775" y="22417"/>
                        <a:pt x="2102" y="27954"/>
                        <a:pt x="2869" y="29289"/>
                      </a:cubicBezTo>
                      <a:cubicBezTo>
                        <a:pt x="3233" y="29534"/>
                        <a:pt x="3999" y="29624"/>
                        <a:pt x="4921" y="29624"/>
                      </a:cubicBezTo>
                      <a:cubicBezTo>
                        <a:pt x="7378" y="29624"/>
                        <a:pt x="10942" y="28988"/>
                        <a:pt x="10942" y="28988"/>
                      </a:cubicBezTo>
                      <a:cubicBezTo>
                        <a:pt x="12476" y="29722"/>
                        <a:pt x="1" y="36194"/>
                        <a:pt x="1935" y="37328"/>
                      </a:cubicBezTo>
                      <a:cubicBezTo>
                        <a:pt x="2713" y="37723"/>
                        <a:pt x="8321" y="37942"/>
                        <a:pt x="14861" y="37942"/>
                      </a:cubicBezTo>
                      <a:cubicBezTo>
                        <a:pt x="25445" y="37942"/>
                        <a:pt x="38466" y="37367"/>
                        <a:pt x="37394" y="36027"/>
                      </a:cubicBezTo>
                      <a:cubicBezTo>
                        <a:pt x="36327" y="33925"/>
                        <a:pt x="31290" y="31257"/>
                        <a:pt x="28421" y="28421"/>
                      </a:cubicBezTo>
                      <a:cubicBezTo>
                        <a:pt x="28389" y="28358"/>
                        <a:pt x="28478" y="28332"/>
                        <a:pt x="28660" y="28332"/>
                      </a:cubicBezTo>
                      <a:cubicBezTo>
                        <a:pt x="29480" y="28332"/>
                        <a:pt x="32189" y="28862"/>
                        <a:pt x="34158" y="28862"/>
                      </a:cubicBezTo>
                      <a:cubicBezTo>
                        <a:pt x="34966" y="28862"/>
                        <a:pt x="35649" y="28773"/>
                        <a:pt x="36026" y="28521"/>
                      </a:cubicBezTo>
                      <a:cubicBezTo>
                        <a:pt x="37327" y="27187"/>
                        <a:pt x="26153" y="20516"/>
                        <a:pt x="27554" y="19982"/>
                      </a:cubicBezTo>
                      <a:cubicBezTo>
                        <a:pt x="27926" y="19734"/>
                        <a:pt x="28708" y="19689"/>
                        <a:pt x="29635" y="19689"/>
                      </a:cubicBezTo>
                      <a:cubicBezTo>
                        <a:pt x="30166" y="19689"/>
                        <a:pt x="30745" y="19704"/>
                        <a:pt x="31321" y="19704"/>
                      </a:cubicBezTo>
                      <a:cubicBezTo>
                        <a:pt x="32444" y="19704"/>
                        <a:pt x="33558" y="19647"/>
                        <a:pt x="34292" y="19315"/>
                      </a:cubicBezTo>
                      <a:cubicBezTo>
                        <a:pt x="34314" y="19320"/>
                        <a:pt x="34333" y="19322"/>
                        <a:pt x="34352" y="19322"/>
                      </a:cubicBezTo>
                      <a:cubicBezTo>
                        <a:pt x="36000" y="19322"/>
                        <a:pt x="22725" y="1"/>
                        <a:pt x="20415" y="1"/>
                      </a:cubicBezTo>
                      <a:cubicBezTo>
                        <a:pt x="20413" y="1"/>
                        <a:pt x="20411" y="1"/>
                        <a:pt x="20409" y="1"/>
                      </a:cubicBezTo>
                      <a:close/>
                    </a:path>
                  </a:pathLst>
                </a:custGeom>
                <a:solidFill>
                  <a:srgbClr val="35682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1425" tIns="91425" rIns="91425" bIns="91425" anchor="ctr"/>
                <a:lstStyle/>
                <a:p>
                  <a:endParaRPr lang="en-US"/>
                </a:p>
              </p:txBody>
            </p:sp>
            <p:sp>
              <p:nvSpPr>
                <p:cNvPr id="39" name="Google Shape;9363;p51">
                  <a:extLst>
                    <a:ext uri="{FF2B5EF4-FFF2-40B4-BE49-F238E27FC236}">
                      <a16:creationId xmlns:a16="http://schemas.microsoft.com/office/drawing/2014/main" id="{84DB383A-4F26-4368-B351-76DE4B5E50D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45717" y="2674707"/>
                  <a:ext cx="47955" cy="38514"/>
                </a:xfrm>
                <a:custGeom>
                  <a:avLst/>
                  <a:gdLst>
                    <a:gd name="T0" fmla="*/ 2147483646 w 2243"/>
                    <a:gd name="T1" fmla="*/ 0 h 1801"/>
                    <a:gd name="T2" fmla="*/ 2147483646 w 2243"/>
                    <a:gd name="T3" fmla="*/ 2147483646 h 1801"/>
                    <a:gd name="T4" fmla="*/ 2147483646 w 2243"/>
                    <a:gd name="T5" fmla="*/ 2147483646 h 1801"/>
                    <a:gd name="T6" fmla="*/ 2147483646 w 2243"/>
                    <a:gd name="T7" fmla="*/ 2147483646 h 1801"/>
                    <a:gd name="T8" fmla="*/ 2147483646 w 2243"/>
                    <a:gd name="T9" fmla="*/ 2147483646 h 1801"/>
                    <a:gd name="T10" fmla="*/ 2147483646 w 2243"/>
                    <a:gd name="T11" fmla="*/ 2147483646 h 1801"/>
                    <a:gd name="T12" fmla="*/ 2147483646 w 2243"/>
                    <a:gd name="T13" fmla="*/ 0 h 18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2243" h="1801" extrusionOk="0">
                      <a:moveTo>
                        <a:pt x="1465" y="0"/>
                      </a:moveTo>
                      <a:cubicBezTo>
                        <a:pt x="1347" y="0"/>
                        <a:pt x="1227" y="45"/>
                        <a:pt x="1121" y="150"/>
                      </a:cubicBezTo>
                      <a:lnTo>
                        <a:pt x="388" y="917"/>
                      </a:lnTo>
                      <a:cubicBezTo>
                        <a:pt x="0" y="1279"/>
                        <a:pt x="353" y="1801"/>
                        <a:pt x="764" y="1801"/>
                      </a:cubicBezTo>
                      <a:cubicBezTo>
                        <a:pt x="884" y="1801"/>
                        <a:pt x="1009" y="1756"/>
                        <a:pt x="1121" y="1651"/>
                      </a:cubicBezTo>
                      <a:lnTo>
                        <a:pt x="1855" y="884"/>
                      </a:lnTo>
                      <a:cubicBezTo>
                        <a:pt x="2243" y="522"/>
                        <a:pt x="1870" y="0"/>
                        <a:pt x="1465" y="0"/>
                      </a:cubicBezTo>
                      <a:close/>
                    </a:path>
                  </a:pathLst>
                </a:custGeom>
                <a:solidFill>
                  <a:srgbClr val="59A3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1425" tIns="91425" rIns="91425" bIns="91425" anchor="ctr"/>
                <a:lstStyle/>
                <a:p>
                  <a:endParaRPr lang="en-US"/>
                </a:p>
              </p:txBody>
            </p:sp>
            <p:sp>
              <p:nvSpPr>
                <p:cNvPr id="40" name="Google Shape;9364;p51">
                  <a:extLst>
                    <a:ext uri="{FF2B5EF4-FFF2-40B4-BE49-F238E27FC236}">
                      <a16:creationId xmlns:a16="http://schemas.microsoft.com/office/drawing/2014/main" id="{EFB1E25B-B95E-8899-5A67-78EF16A9333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79022" y="2669340"/>
                  <a:ext cx="56016" cy="47453"/>
                </a:xfrm>
                <a:custGeom>
                  <a:avLst/>
                  <a:gdLst>
                    <a:gd name="T0" fmla="*/ 2147483646 w 2620"/>
                    <a:gd name="T1" fmla="*/ 0 h 2219"/>
                    <a:gd name="T2" fmla="*/ 2147483646 w 2620"/>
                    <a:gd name="T3" fmla="*/ 2147483646 h 2219"/>
                    <a:gd name="T4" fmla="*/ 2147483646 w 2620"/>
                    <a:gd name="T5" fmla="*/ 2147483646 h 2219"/>
                    <a:gd name="T6" fmla="*/ 2147483646 w 2620"/>
                    <a:gd name="T7" fmla="*/ 2147483646 h 2219"/>
                    <a:gd name="T8" fmla="*/ 2147483646 w 2620"/>
                    <a:gd name="T9" fmla="*/ 2147483646 h 2219"/>
                    <a:gd name="T10" fmla="*/ 2147483646 w 2620"/>
                    <a:gd name="T11" fmla="*/ 2147483646 h 2219"/>
                    <a:gd name="T12" fmla="*/ 2147483646 w 2620"/>
                    <a:gd name="T13" fmla="*/ 0 h 221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2620" h="2219" extrusionOk="0">
                      <a:moveTo>
                        <a:pt x="735" y="0"/>
                      </a:moveTo>
                      <a:cubicBezTo>
                        <a:pt x="345" y="0"/>
                        <a:pt x="0" y="519"/>
                        <a:pt x="357" y="901"/>
                      </a:cubicBezTo>
                      <a:lnTo>
                        <a:pt x="1524" y="2069"/>
                      </a:lnTo>
                      <a:cubicBezTo>
                        <a:pt x="1630" y="2174"/>
                        <a:pt x="1749" y="2218"/>
                        <a:pt x="1864" y="2218"/>
                      </a:cubicBezTo>
                      <a:cubicBezTo>
                        <a:pt x="2261" y="2218"/>
                        <a:pt x="2620" y="1697"/>
                        <a:pt x="2258" y="1335"/>
                      </a:cubicBezTo>
                      <a:lnTo>
                        <a:pt x="1091" y="168"/>
                      </a:lnTo>
                      <a:cubicBezTo>
                        <a:pt x="981" y="50"/>
                        <a:pt x="856" y="0"/>
                        <a:pt x="735" y="0"/>
                      </a:cubicBezTo>
                      <a:close/>
                    </a:path>
                  </a:pathLst>
                </a:custGeom>
                <a:solidFill>
                  <a:srgbClr val="59A3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1425" tIns="91425" rIns="91425" bIns="91425" anchor="ctr"/>
                <a:lstStyle/>
                <a:p>
                  <a:endParaRPr lang="en-US"/>
                </a:p>
              </p:txBody>
            </p:sp>
            <p:sp>
              <p:nvSpPr>
                <p:cNvPr id="41" name="Google Shape;9365;p51">
                  <a:extLst>
                    <a:ext uri="{FF2B5EF4-FFF2-40B4-BE49-F238E27FC236}">
                      <a16:creationId xmlns:a16="http://schemas.microsoft.com/office/drawing/2014/main" id="{1F8E93CB-E974-F855-8B54-E409DB21885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33974" y="2572402"/>
                  <a:ext cx="56657" cy="47368"/>
                </a:xfrm>
                <a:custGeom>
                  <a:avLst/>
                  <a:gdLst>
                    <a:gd name="T0" fmla="*/ 2147483646 w 2650"/>
                    <a:gd name="T1" fmla="*/ 2147483646 h 2215"/>
                    <a:gd name="T2" fmla="*/ 2147483646 w 2650"/>
                    <a:gd name="T3" fmla="*/ 2147483646 h 2215"/>
                    <a:gd name="T4" fmla="*/ 2147483646 w 2650"/>
                    <a:gd name="T5" fmla="*/ 2147483646 h 2215"/>
                    <a:gd name="T6" fmla="*/ 2147483646 w 2650"/>
                    <a:gd name="T7" fmla="*/ 2147483646 h 2215"/>
                    <a:gd name="T8" fmla="*/ 2147483646 w 2650"/>
                    <a:gd name="T9" fmla="*/ 2147483646 h 2215"/>
                    <a:gd name="T10" fmla="*/ 2147483646 w 2650"/>
                    <a:gd name="T11" fmla="*/ 2147483646 h 2215"/>
                    <a:gd name="T12" fmla="*/ 2147483646 w 2650"/>
                    <a:gd name="T13" fmla="*/ 2147483646 h 221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2650" h="2215" extrusionOk="0">
                      <a:moveTo>
                        <a:pt x="1881" y="1"/>
                      </a:moveTo>
                      <a:cubicBezTo>
                        <a:pt x="1761" y="1"/>
                        <a:pt x="1637" y="49"/>
                        <a:pt x="1530" y="164"/>
                      </a:cubicBezTo>
                      <a:lnTo>
                        <a:pt x="362" y="1331"/>
                      </a:lnTo>
                      <a:cubicBezTo>
                        <a:pt x="1" y="1693"/>
                        <a:pt x="359" y="2215"/>
                        <a:pt x="756" y="2215"/>
                      </a:cubicBezTo>
                      <a:cubicBezTo>
                        <a:pt x="872" y="2215"/>
                        <a:pt x="991" y="2171"/>
                        <a:pt x="1096" y="2065"/>
                      </a:cubicBezTo>
                      <a:lnTo>
                        <a:pt x="2264" y="898"/>
                      </a:lnTo>
                      <a:cubicBezTo>
                        <a:pt x="2649" y="538"/>
                        <a:pt x="2283" y="1"/>
                        <a:pt x="1881" y="1"/>
                      </a:cubicBezTo>
                      <a:close/>
                    </a:path>
                  </a:pathLst>
                </a:custGeom>
                <a:solidFill>
                  <a:srgbClr val="59A3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1425" tIns="91425" rIns="91425" bIns="91425" anchor="ctr"/>
                <a:lstStyle/>
                <a:p>
                  <a:endParaRPr lang="en-US"/>
                </a:p>
              </p:txBody>
            </p:sp>
            <p:sp>
              <p:nvSpPr>
                <p:cNvPr id="42" name="Google Shape;9366;p51">
                  <a:extLst>
                    <a:ext uri="{FF2B5EF4-FFF2-40B4-BE49-F238E27FC236}">
                      <a16:creationId xmlns:a16="http://schemas.microsoft.com/office/drawing/2014/main" id="{B4EA6855-4799-99E1-2299-616DEC4AD33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379465" y="2595540"/>
                  <a:ext cx="54669" cy="45935"/>
                </a:xfrm>
                <a:custGeom>
                  <a:avLst/>
                  <a:gdLst>
                    <a:gd name="T0" fmla="*/ 2147483646 w 2557"/>
                    <a:gd name="T1" fmla="*/ 0 h 2148"/>
                    <a:gd name="T2" fmla="*/ 2147483646 w 2557"/>
                    <a:gd name="T3" fmla="*/ 2147483646 h 2148"/>
                    <a:gd name="T4" fmla="*/ 2147483646 w 2557"/>
                    <a:gd name="T5" fmla="*/ 2147483646 h 2148"/>
                    <a:gd name="T6" fmla="*/ 2147483646 w 2557"/>
                    <a:gd name="T7" fmla="*/ 2147483646 h 2148"/>
                    <a:gd name="T8" fmla="*/ 2147483646 w 2557"/>
                    <a:gd name="T9" fmla="*/ 2147483646 h 2148"/>
                    <a:gd name="T10" fmla="*/ 2147483646 w 2557"/>
                    <a:gd name="T11" fmla="*/ 2147483646 h 2148"/>
                    <a:gd name="T12" fmla="*/ 2147483646 w 2557"/>
                    <a:gd name="T13" fmla="*/ 0 h 2148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2557" h="2148" extrusionOk="0">
                      <a:moveTo>
                        <a:pt x="758" y="0"/>
                      </a:moveTo>
                      <a:cubicBezTo>
                        <a:pt x="360" y="0"/>
                        <a:pt x="0" y="529"/>
                        <a:pt x="362" y="917"/>
                      </a:cubicBezTo>
                      <a:lnTo>
                        <a:pt x="1463" y="1984"/>
                      </a:lnTo>
                      <a:cubicBezTo>
                        <a:pt x="1571" y="2099"/>
                        <a:pt x="1692" y="2147"/>
                        <a:pt x="1810" y="2147"/>
                      </a:cubicBezTo>
                      <a:cubicBezTo>
                        <a:pt x="2204" y="2147"/>
                        <a:pt x="2556" y="1610"/>
                        <a:pt x="2197" y="1250"/>
                      </a:cubicBezTo>
                      <a:lnTo>
                        <a:pt x="1096" y="149"/>
                      </a:lnTo>
                      <a:cubicBezTo>
                        <a:pt x="991" y="44"/>
                        <a:pt x="873" y="0"/>
                        <a:pt x="758" y="0"/>
                      </a:cubicBezTo>
                      <a:close/>
                    </a:path>
                  </a:pathLst>
                </a:custGeom>
                <a:solidFill>
                  <a:srgbClr val="59A3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1425" tIns="91425" rIns="91425" bIns="91425" anchor="ctr"/>
                <a:lstStyle/>
                <a:p>
                  <a:endParaRPr lang="en-US"/>
                </a:p>
              </p:txBody>
            </p:sp>
            <p:sp>
              <p:nvSpPr>
                <p:cNvPr id="43" name="Google Shape;9367;p51">
                  <a:extLst>
                    <a:ext uri="{FF2B5EF4-FFF2-40B4-BE49-F238E27FC236}">
                      <a16:creationId xmlns:a16="http://schemas.microsoft.com/office/drawing/2014/main" id="{42BEDD22-E26F-F368-728B-F1345D6C295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330975" y="2486391"/>
                  <a:ext cx="52573" cy="43497"/>
                </a:xfrm>
                <a:custGeom>
                  <a:avLst/>
                  <a:gdLst>
                    <a:gd name="T0" fmla="*/ 2147483646 w 2459"/>
                    <a:gd name="T1" fmla="*/ 0 h 2034"/>
                    <a:gd name="T2" fmla="*/ 2147483646 w 2459"/>
                    <a:gd name="T3" fmla="*/ 2147483646 h 2034"/>
                    <a:gd name="T4" fmla="*/ 2147483646 w 2459"/>
                    <a:gd name="T5" fmla="*/ 2147483646 h 2034"/>
                    <a:gd name="T6" fmla="*/ 2147483646 w 2459"/>
                    <a:gd name="T7" fmla="*/ 2147483646 h 2034"/>
                    <a:gd name="T8" fmla="*/ 2147483646 w 2459"/>
                    <a:gd name="T9" fmla="*/ 2147483646 h 2034"/>
                    <a:gd name="T10" fmla="*/ 2147483646 w 2459"/>
                    <a:gd name="T11" fmla="*/ 2147483646 h 2034"/>
                    <a:gd name="T12" fmla="*/ 2147483646 w 2459"/>
                    <a:gd name="T13" fmla="*/ 0 h 203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2459" h="2034" extrusionOk="0">
                      <a:moveTo>
                        <a:pt x="1703" y="0"/>
                      </a:moveTo>
                      <a:cubicBezTo>
                        <a:pt x="1587" y="0"/>
                        <a:pt x="1468" y="44"/>
                        <a:pt x="1363" y="150"/>
                      </a:cubicBezTo>
                      <a:lnTo>
                        <a:pt x="362" y="1150"/>
                      </a:lnTo>
                      <a:cubicBezTo>
                        <a:pt x="0" y="1512"/>
                        <a:pt x="359" y="2034"/>
                        <a:pt x="756" y="2034"/>
                      </a:cubicBezTo>
                      <a:cubicBezTo>
                        <a:pt x="872" y="2034"/>
                        <a:pt x="991" y="1990"/>
                        <a:pt x="1096" y="1884"/>
                      </a:cubicBezTo>
                      <a:lnTo>
                        <a:pt x="2097" y="884"/>
                      </a:lnTo>
                      <a:cubicBezTo>
                        <a:pt x="2458" y="522"/>
                        <a:pt x="2100" y="0"/>
                        <a:pt x="1703" y="0"/>
                      </a:cubicBezTo>
                      <a:close/>
                    </a:path>
                  </a:pathLst>
                </a:custGeom>
                <a:solidFill>
                  <a:srgbClr val="59A3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1425" tIns="91425" rIns="91425" bIns="91425" anchor="ctr"/>
                <a:lstStyle/>
                <a:p>
                  <a:endParaRPr lang="en-US"/>
                </a:p>
              </p:txBody>
            </p:sp>
            <p:sp>
              <p:nvSpPr>
                <p:cNvPr id="44" name="Google Shape;9368;p51">
                  <a:extLst>
                    <a:ext uri="{FF2B5EF4-FFF2-40B4-BE49-F238E27FC236}">
                      <a16:creationId xmlns:a16="http://schemas.microsoft.com/office/drawing/2014/main" id="{2F3F424C-7428-9D9B-0348-B53A19D4246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377220" y="2391142"/>
                  <a:ext cx="60634" cy="22133"/>
                </a:xfrm>
                <a:custGeom>
                  <a:avLst/>
                  <a:gdLst>
                    <a:gd name="T0" fmla="*/ 2147483646 w 2836"/>
                    <a:gd name="T1" fmla="*/ 0 h 1035"/>
                    <a:gd name="T2" fmla="*/ 2147483646 w 2836"/>
                    <a:gd name="T3" fmla="*/ 2147483646 h 1035"/>
                    <a:gd name="T4" fmla="*/ 2147483646 w 2836"/>
                    <a:gd name="T5" fmla="*/ 2147483646 h 1035"/>
                    <a:gd name="T6" fmla="*/ 2147483646 w 2836"/>
                    <a:gd name="T7" fmla="*/ 0 h 1035"/>
                    <a:gd name="T8" fmla="*/ 2147483646 w 2836"/>
                    <a:gd name="T9" fmla="*/ 0 h 103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836" h="1035" extrusionOk="0">
                      <a:moveTo>
                        <a:pt x="667" y="0"/>
                      </a:moveTo>
                      <a:cubicBezTo>
                        <a:pt x="0" y="0"/>
                        <a:pt x="0" y="1034"/>
                        <a:pt x="667" y="1034"/>
                      </a:cubicBezTo>
                      <a:lnTo>
                        <a:pt x="2169" y="1034"/>
                      </a:lnTo>
                      <a:cubicBezTo>
                        <a:pt x="2836" y="1034"/>
                        <a:pt x="2836" y="0"/>
                        <a:pt x="2169" y="0"/>
                      </a:cubicBezTo>
                      <a:lnTo>
                        <a:pt x="667" y="0"/>
                      </a:lnTo>
                      <a:close/>
                    </a:path>
                  </a:pathLst>
                </a:custGeom>
                <a:solidFill>
                  <a:srgbClr val="59A3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1425" tIns="91425" rIns="91425" bIns="91425" anchor="ctr"/>
                <a:lstStyle/>
                <a:p>
                  <a:endParaRPr lang="en-US"/>
                </a:p>
              </p:txBody>
            </p:sp>
            <p:sp>
              <p:nvSpPr>
                <p:cNvPr id="45" name="Google Shape;9369;p51">
                  <a:extLst>
                    <a:ext uri="{FF2B5EF4-FFF2-40B4-BE49-F238E27FC236}">
                      <a16:creationId xmlns:a16="http://schemas.microsoft.com/office/drawing/2014/main" id="{D7196654-DC59-9721-5212-ED9278BAC5B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38666" y="2487824"/>
                  <a:ext cx="51141" cy="42064"/>
                </a:xfrm>
                <a:custGeom>
                  <a:avLst/>
                  <a:gdLst>
                    <a:gd name="T0" fmla="*/ 2147483646 w 2392"/>
                    <a:gd name="T1" fmla="*/ 0 h 1967"/>
                    <a:gd name="T2" fmla="*/ 2147483646 w 2392"/>
                    <a:gd name="T3" fmla="*/ 2147483646 h 1967"/>
                    <a:gd name="T4" fmla="*/ 2147483646 w 2392"/>
                    <a:gd name="T5" fmla="*/ 2147483646 h 1967"/>
                    <a:gd name="T6" fmla="*/ 2147483646 w 2392"/>
                    <a:gd name="T7" fmla="*/ 2147483646 h 1967"/>
                    <a:gd name="T8" fmla="*/ 2147483646 w 2392"/>
                    <a:gd name="T9" fmla="*/ 2147483646 h 1967"/>
                    <a:gd name="T10" fmla="*/ 2147483646 w 2392"/>
                    <a:gd name="T11" fmla="*/ 2147483646 h 1967"/>
                    <a:gd name="T12" fmla="*/ 2147483646 w 2392"/>
                    <a:gd name="T13" fmla="*/ 0 h 196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2392" h="1967" extrusionOk="0">
                      <a:moveTo>
                        <a:pt x="1619" y="0"/>
                      </a:moveTo>
                      <a:cubicBezTo>
                        <a:pt x="1499" y="0"/>
                        <a:pt x="1375" y="45"/>
                        <a:pt x="1263" y="149"/>
                      </a:cubicBezTo>
                      <a:lnTo>
                        <a:pt x="362" y="1083"/>
                      </a:lnTo>
                      <a:cubicBezTo>
                        <a:pt x="0" y="1445"/>
                        <a:pt x="359" y="1967"/>
                        <a:pt x="756" y="1967"/>
                      </a:cubicBezTo>
                      <a:cubicBezTo>
                        <a:pt x="872" y="1967"/>
                        <a:pt x="990" y="1923"/>
                        <a:pt x="1096" y="1817"/>
                      </a:cubicBezTo>
                      <a:lnTo>
                        <a:pt x="2030" y="917"/>
                      </a:lnTo>
                      <a:cubicBezTo>
                        <a:pt x="2392" y="529"/>
                        <a:pt x="2032" y="0"/>
                        <a:pt x="1619" y="0"/>
                      </a:cubicBezTo>
                      <a:close/>
                    </a:path>
                  </a:pathLst>
                </a:custGeom>
                <a:solidFill>
                  <a:srgbClr val="59A3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1425" tIns="91425" rIns="91425" bIns="91425" anchor="ctr"/>
                <a:lstStyle/>
                <a:p>
                  <a:endParaRPr lang="en-US"/>
                </a:p>
              </p:txBody>
            </p:sp>
            <p:sp>
              <p:nvSpPr>
                <p:cNvPr id="46" name="Google Shape;9370;p51">
                  <a:extLst>
                    <a:ext uri="{FF2B5EF4-FFF2-40B4-BE49-F238E27FC236}">
                      <a16:creationId xmlns:a16="http://schemas.microsoft.com/office/drawing/2014/main" id="{FD93B308-A784-6532-D468-B39EFD21BC6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515677" y="2566991"/>
                  <a:ext cx="58282" cy="49228"/>
                </a:xfrm>
                <a:custGeom>
                  <a:avLst/>
                  <a:gdLst>
                    <a:gd name="T0" fmla="*/ 2147483646 w 2726"/>
                    <a:gd name="T1" fmla="*/ 2147483646 h 2302"/>
                    <a:gd name="T2" fmla="*/ 2147483646 w 2726"/>
                    <a:gd name="T3" fmla="*/ 2147483646 h 2302"/>
                    <a:gd name="T4" fmla="*/ 2147483646 w 2726"/>
                    <a:gd name="T5" fmla="*/ 2147483646 h 2302"/>
                    <a:gd name="T6" fmla="*/ 2147483646 w 2726"/>
                    <a:gd name="T7" fmla="*/ 2147483646 h 2302"/>
                    <a:gd name="T8" fmla="*/ 2147483646 w 2726"/>
                    <a:gd name="T9" fmla="*/ 2147483646 h 2302"/>
                    <a:gd name="T10" fmla="*/ 2147483646 w 2726"/>
                    <a:gd name="T11" fmla="*/ 2147483646 h 2302"/>
                    <a:gd name="T12" fmla="*/ 2147483646 w 2726"/>
                    <a:gd name="T13" fmla="*/ 2147483646 h 230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2726" h="2302" extrusionOk="0">
                      <a:moveTo>
                        <a:pt x="757" y="1"/>
                      </a:moveTo>
                      <a:cubicBezTo>
                        <a:pt x="359" y="1"/>
                        <a:pt x="1" y="522"/>
                        <a:pt x="363" y="884"/>
                      </a:cubicBezTo>
                      <a:lnTo>
                        <a:pt x="1630" y="2152"/>
                      </a:lnTo>
                      <a:cubicBezTo>
                        <a:pt x="1735" y="2257"/>
                        <a:pt x="1854" y="2301"/>
                        <a:pt x="1970" y="2301"/>
                      </a:cubicBezTo>
                      <a:cubicBezTo>
                        <a:pt x="2367" y="2301"/>
                        <a:pt x="2726" y="1779"/>
                        <a:pt x="2364" y="1418"/>
                      </a:cubicBezTo>
                      <a:lnTo>
                        <a:pt x="1096" y="150"/>
                      </a:lnTo>
                      <a:cubicBezTo>
                        <a:pt x="991" y="45"/>
                        <a:pt x="872" y="1"/>
                        <a:pt x="757" y="1"/>
                      </a:cubicBezTo>
                      <a:close/>
                    </a:path>
                  </a:pathLst>
                </a:custGeom>
                <a:solidFill>
                  <a:srgbClr val="59A3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1425" tIns="91425" rIns="91425" bIns="91425" anchor="ctr"/>
                <a:lstStyle/>
                <a:p>
                  <a:endParaRPr lang="en-US"/>
                </a:p>
              </p:txBody>
            </p:sp>
            <p:sp>
              <p:nvSpPr>
                <p:cNvPr id="47" name="Google Shape;9371;p51">
                  <a:extLst>
                    <a:ext uri="{FF2B5EF4-FFF2-40B4-BE49-F238E27FC236}">
                      <a16:creationId xmlns:a16="http://schemas.microsoft.com/office/drawing/2014/main" id="{2E0EBC93-E66F-9B50-97AB-8CD3D23472D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54359" y="2669340"/>
                  <a:ext cx="56743" cy="47453"/>
                </a:xfrm>
                <a:custGeom>
                  <a:avLst/>
                  <a:gdLst>
                    <a:gd name="T0" fmla="*/ 2147483646 w 2654"/>
                    <a:gd name="T1" fmla="*/ 0 h 2219"/>
                    <a:gd name="T2" fmla="*/ 2147483646 w 2654"/>
                    <a:gd name="T3" fmla="*/ 2147483646 h 2219"/>
                    <a:gd name="T4" fmla="*/ 2147483646 w 2654"/>
                    <a:gd name="T5" fmla="*/ 2147483646 h 2219"/>
                    <a:gd name="T6" fmla="*/ 2147483646 w 2654"/>
                    <a:gd name="T7" fmla="*/ 2147483646 h 2219"/>
                    <a:gd name="T8" fmla="*/ 2147483646 w 2654"/>
                    <a:gd name="T9" fmla="*/ 2147483646 h 2219"/>
                    <a:gd name="T10" fmla="*/ 2147483646 w 2654"/>
                    <a:gd name="T11" fmla="*/ 2147483646 h 2219"/>
                    <a:gd name="T12" fmla="*/ 2147483646 w 2654"/>
                    <a:gd name="T13" fmla="*/ 0 h 221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2654" h="2219" extrusionOk="0">
                      <a:moveTo>
                        <a:pt x="1918" y="0"/>
                      </a:moveTo>
                      <a:cubicBezTo>
                        <a:pt x="1798" y="0"/>
                        <a:pt x="1673" y="50"/>
                        <a:pt x="1563" y="168"/>
                      </a:cubicBezTo>
                      <a:lnTo>
                        <a:pt x="362" y="1335"/>
                      </a:lnTo>
                      <a:cubicBezTo>
                        <a:pt x="0" y="1697"/>
                        <a:pt x="359" y="2218"/>
                        <a:pt x="771" y="2218"/>
                      </a:cubicBezTo>
                      <a:cubicBezTo>
                        <a:pt x="891" y="2218"/>
                        <a:pt x="1016" y="2174"/>
                        <a:pt x="1129" y="2069"/>
                      </a:cubicBezTo>
                      <a:lnTo>
                        <a:pt x="2297" y="901"/>
                      </a:lnTo>
                      <a:cubicBezTo>
                        <a:pt x="2653" y="519"/>
                        <a:pt x="2309" y="0"/>
                        <a:pt x="1918" y="0"/>
                      </a:cubicBezTo>
                      <a:close/>
                    </a:path>
                  </a:pathLst>
                </a:custGeom>
                <a:solidFill>
                  <a:srgbClr val="59A3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1425" tIns="91425" rIns="91425" bIns="91425" anchor="ctr"/>
                <a:lstStyle/>
                <a:p>
                  <a:endParaRPr lang="en-US"/>
                </a:p>
              </p:txBody>
            </p:sp>
            <p:sp>
              <p:nvSpPr>
                <p:cNvPr id="48" name="Google Shape;9372;p51">
                  <a:extLst>
                    <a:ext uri="{FF2B5EF4-FFF2-40B4-BE49-F238E27FC236}">
                      <a16:creationId xmlns:a16="http://schemas.microsoft.com/office/drawing/2014/main" id="{56C645BF-C9B9-B012-4206-D5F8B05E617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17659" y="2658305"/>
                  <a:ext cx="46159" cy="37082"/>
                </a:xfrm>
                <a:custGeom>
                  <a:avLst/>
                  <a:gdLst>
                    <a:gd name="T0" fmla="*/ 2147483646 w 2159"/>
                    <a:gd name="T1" fmla="*/ 2147483646 h 1734"/>
                    <a:gd name="T2" fmla="*/ 2147483646 w 2159"/>
                    <a:gd name="T3" fmla="*/ 2147483646 h 1734"/>
                    <a:gd name="T4" fmla="*/ 2147483646 w 2159"/>
                    <a:gd name="T5" fmla="*/ 2147483646 h 1734"/>
                    <a:gd name="T6" fmla="*/ 2147483646 w 2159"/>
                    <a:gd name="T7" fmla="*/ 2147483646 h 1734"/>
                    <a:gd name="T8" fmla="*/ 2147483646 w 2159"/>
                    <a:gd name="T9" fmla="*/ 2147483646 h 1734"/>
                    <a:gd name="T10" fmla="*/ 2147483646 w 2159"/>
                    <a:gd name="T11" fmla="*/ 2147483646 h 1734"/>
                    <a:gd name="T12" fmla="*/ 2147483646 w 2159"/>
                    <a:gd name="T13" fmla="*/ 2147483646 h 173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2159" h="1734" extrusionOk="0">
                      <a:moveTo>
                        <a:pt x="774" y="1"/>
                      </a:moveTo>
                      <a:cubicBezTo>
                        <a:pt x="360" y="1"/>
                        <a:pt x="0" y="529"/>
                        <a:pt x="363" y="917"/>
                      </a:cubicBezTo>
                      <a:lnTo>
                        <a:pt x="1063" y="1584"/>
                      </a:lnTo>
                      <a:cubicBezTo>
                        <a:pt x="1168" y="1689"/>
                        <a:pt x="1287" y="1734"/>
                        <a:pt x="1403" y="1734"/>
                      </a:cubicBezTo>
                      <a:cubicBezTo>
                        <a:pt x="1800" y="1734"/>
                        <a:pt x="2159" y="1212"/>
                        <a:pt x="1797" y="850"/>
                      </a:cubicBezTo>
                      <a:lnTo>
                        <a:pt x="1130" y="150"/>
                      </a:lnTo>
                      <a:cubicBezTo>
                        <a:pt x="1017" y="45"/>
                        <a:pt x="893" y="1"/>
                        <a:pt x="774" y="1"/>
                      </a:cubicBezTo>
                      <a:close/>
                    </a:path>
                  </a:pathLst>
                </a:custGeom>
                <a:solidFill>
                  <a:srgbClr val="59A3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1425" tIns="91425" rIns="91425" bIns="91425" anchor="ctr"/>
                <a:lstStyle/>
                <a:p>
                  <a:endParaRPr lang="en-US"/>
                </a:p>
              </p:txBody>
            </p:sp>
            <p:sp>
              <p:nvSpPr>
                <p:cNvPr id="49" name="Google Shape;9373;p51">
                  <a:extLst>
                    <a:ext uri="{FF2B5EF4-FFF2-40B4-BE49-F238E27FC236}">
                      <a16:creationId xmlns:a16="http://schemas.microsoft.com/office/drawing/2014/main" id="{3A577BDC-5638-2CC7-0478-77C72C92391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76777" y="2758879"/>
                  <a:ext cx="61852" cy="52778"/>
                </a:xfrm>
                <a:custGeom>
                  <a:avLst/>
                  <a:gdLst>
                    <a:gd name="T0" fmla="*/ 2147483646 w 2893"/>
                    <a:gd name="T1" fmla="*/ 2147483646 h 2468"/>
                    <a:gd name="T2" fmla="*/ 2147483646 w 2893"/>
                    <a:gd name="T3" fmla="*/ 2147483646 h 2468"/>
                    <a:gd name="T4" fmla="*/ 2147483646 w 2893"/>
                    <a:gd name="T5" fmla="*/ 2147483646 h 2468"/>
                    <a:gd name="T6" fmla="*/ 2147483646 w 2893"/>
                    <a:gd name="T7" fmla="*/ 2147483646 h 2468"/>
                    <a:gd name="T8" fmla="*/ 2147483646 w 2893"/>
                    <a:gd name="T9" fmla="*/ 2147483646 h 2468"/>
                    <a:gd name="T10" fmla="*/ 2147483646 w 2893"/>
                    <a:gd name="T11" fmla="*/ 2147483646 h 2468"/>
                    <a:gd name="T12" fmla="*/ 2147483646 w 2893"/>
                    <a:gd name="T13" fmla="*/ 2147483646 h 2468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2893" h="2468" extrusionOk="0">
                      <a:moveTo>
                        <a:pt x="2135" y="1"/>
                      </a:moveTo>
                      <a:cubicBezTo>
                        <a:pt x="2019" y="1"/>
                        <a:pt x="1901" y="45"/>
                        <a:pt x="1796" y="150"/>
                      </a:cubicBezTo>
                      <a:lnTo>
                        <a:pt x="362" y="1585"/>
                      </a:lnTo>
                      <a:cubicBezTo>
                        <a:pt x="0" y="1946"/>
                        <a:pt x="359" y="2468"/>
                        <a:pt x="771" y="2468"/>
                      </a:cubicBezTo>
                      <a:cubicBezTo>
                        <a:pt x="892" y="2468"/>
                        <a:pt x="1016" y="2424"/>
                        <a:pt x="1129" y="2318"/>
                      </a:cubicBezTo>
                      <a:lnTo>
                        <a:pt x="2530" y="917"/>
                      </a:lnTo>
                      <a:cubicBezTo>
                        <a:pt x="2892" y="529"/>
                        <a:pt x="2532" y="1"/>
                        <a:pt x="2135" y="1"/>
                      </a:cubicBezTo>
                      <a:close/>
                    </a:path>
                  </a:pathLst>
                </a:custGeom>
                <a:solidFill>
                  <a:srgbClr val="59A3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1425" tIns="91425" rIns="91425" bIns="91425" anchor="ctr"/>
                <a:lstStyle/>
                <a:p>
                  <a:endParaRPr lang="en-US"/>
                </a:p>
              </p:txBody>
            </p:sp>
            <p:sp>
              <p:nvSpPr>
                <p:cNvPr id="50" name="Google Shape;9374;p51">
                  <a:extLst>
                    <a:ext uri="{FF2B5EF4-FFF2-40B4-BE49-F238E27FC236}">
                      <a16:creationId xmlns:a16="http://schemas.microsoft.com/office/drawing/2014/main" id="{967D82ED-1574-5100-BB16-4BDB6DA1D4B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29387" y="2757446"/>
                  <a:ext cx="54711" cy="45657"/>
                </a:xfrm>
                <a:custGeom>
                  <a:avLst/>
                  <a:gdLst>
                    <a:gd name="T0" fmla="*/ 2147483646 w 2559"/>
                    <a:gd name="T1" fmla="*/ 2147483646 h 2135"/>
                    <a:gd name="T2" fmla="*/ 2147483646 w 2559"/>
                    <a:gd name="T3" fmla="*/ 2147483646 h 2135"/>
                    <a:gd name="T4" fmla="*/ 2147483646 w 2559"/>
                    <a:gd name="T5" fmla="*/ 2147483646 h 2135"/>
                    <a:gd name="T6" fmla="*/ 2147483646 w 2559"/>
                    <a:gd name="T7" fmla="*/ 2147483646 h 2135"/>
                    <a:gd name="T8" fmla="*/ 2147483646 w 2559"/>
                    <a:gd name="T9" fmla="*/ 2147483646 h 2135"/>
                    <a:gd name="T10" fmla="*/ 2147483646 w 2559"/>
                    <a:gd name="T11" fmla="*/ 2147483646 h 2135"/>
                    <a:gd name="T12" fmla="*/ 2147483646 w 2559"/>
                    <a:gd name="T13" fmla="*/ 2147483646 h 213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2559" h="2135" extrusionOk="0">
                      <a:moveTo>
                        <a:pt x="756" y="1"/>
                      </a:moveTo>
                      <a:cubicBezTo>
                        <a:pt x="359" y="1"/>
                        <a:pt x="1" y="523"/>
                        <a:pt x="362" y="884"/>
                      </a:cubicBezTo>
                      <a:lnTo>
                        <a:pt x="1463" y="1985"/>
                      </a:lnTo>
                      <a:cubicBezTo>
                        <a:pt x="1568" y="2090"/>
                        <a:pt x="1687" y="2135"/>
                        <a:pt x="1803" y="2135"/>
                      </a:cubicBezTo>
                      <a:cubicBezTo>
                        <a:pt x="2200" y="2135"/>
                        <a:pt x="2559" y="1613"/>
                        <a:pt x="2197" y="1251"/>
                      </a:cubicBezTo>
                      <a:lnTo>
                        <a:pt x="1096" y="150"/>
                      </a:lnTo>
                      <a:cubicBezTo>
                        <a:pt x="991" y="45"/>
                        <a:pt x="872" y="1"/>
                        <a:pt x="756" y="1"/>
                      </a:cubicBezTo>
                      <a:close/>
                    </a:path>
                  </a:pathLst>
                </a:custGeom>
                <a:solidFill>
                  <a:srgbClr val="59A3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1425" tIns="91425" rIns="91425" bIns="91425" anchor="ctr"/>
                <a:lstStyle/>
                <a:p>
                  <a:endParaRPr lang="en-US"/>
                </a:p>
              </p:txBody>
            </p:sp>
            <p:sp>
              <p:nvSpPr>
                <p:cNvPr id="51" name="Google Shape;9375;p51">
                  <a:extLst>
                    <a:ext uri="{FF2B5EF4-FFF2-40B4-BE49-F238E27FC236}">
                      <a16:creationId xmlns:a16="http://schemas.microsoft.com/office/drawing/2014/main" id="{D92DD494-CD16-A41E-1DA6-E8183E027EF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51255" y="2854470"/>
                  <a:ext cx="49559" cy="39947"/>
                </a:xfrm>
                <a:custGeom>
                  <a:avLst/>
                  <a:gdLst>
                    <a:gd name="T0" fmla="*/ 2147483646 w 2318"/>
                    <a:gd name="T1" fmla="*/ 0 h 1868"/>
                    <a:gd name="T2" fmla="*/ 2147483646 w 2318"/>
                    <a:gd name="T3" fmla="*/ 2147483646 h 1868"/>
                    <a:gd name="T4" fmla="*/ 2147483646 w 2318"/>
                    <a:gd name="T5" fmla="*/ 2147483646 h 1868"/>
                    <a:gd name="T6" fmla="*/ 2147483646 w 2318"/>
                    <a:gd name="T7" fmla="*/ 2147483646 h 1868"/>
                    <a:gd name="T8" fmla="*/ 2147483646 w 2318"/>
                    <a:gd name="T9" fmla="*/ 2147483646 h 1868"/>
                    <a:gd name="T10" fmla="*/ 2147483646 w 2318"/>
                    <a:gd name="T11" fmla="*/ 2147483646 h 1868"/>
                    <a:gd name="T12" fmla="*/ 2147483646 w 2318"/>
                    <a:gd name="T13" fmla="*/ 0 h 1868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2318" h="1868" extrusionOk="0">
                      <a:moveTo>
                        <a:pt x="756" y="0"/>
                      </a:moveTo>
                      <a:cubicBezTo>
                        <a:pt x="359" y="0"/>
                        <a:pt x="0" y="522"/>
                        <a:pt x="362" y="884"/>
                      </a:cubicBezTo>
                      <a:lnTo>
                        <a:pt x="1196" y="1718"/>
                      </a:lnTo>
                      <a:cubicBezTo>
                        <a:pt x="1309" y="1823"/>
                        <a:pt x="1434" y="1867"/>
                        <a:pt x="1553" y="1867"/>
                      </a:cubicBezTo>
                      <a:cubicBezTo>
                        <a:pt x="1965" y="1867"/>
                        <a:pt x="2317" y="1346"/>
                        <a:pt x="1930" y="984"/>
                      </a:cubicBezTo>
                      <a:lnTo>
                        <a:pt x="1096" y="150"/>
                      </a:lnTo>
                      <a:cubicBezTo>
                        <a:pt x="991" y="45"/>
                        <a:pt x="872" y="0"/>
                        <a:pt x="756" y="0"/>
                      </a:cubicBezTo>
                      <a:close/>
                    </a:path>
                  </a:pathLst>
                </a:custGeom>
                <a:solidFill>
                  <a:srgbClr val="59A3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1425" tIns="91425" rIns="91425" bIns="91425" anchor="ctr"/>
                <a:lstStyle/>
                <a:p>
                  <a:endParaRPr lang="en-US"/>
                </a:p>
              </p:txBody>
            </p:sp>
            <p:sp>
              <p:nvSpPr>
                <p:cNvPr id="52" name="Google Shape;9376;p51">
                  <a:extLst>
                    <a:ext uri="{FF2B5EF4-FFF2-40B4-BE49-F238E27FC236}">
                      <a16:creationId xmlns:a16="http://schemas.microsoft.com/office/drawing/2014/main" id="{3814139D-452A-05B9-EDC2-E90C77CD857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319836" y="2850620"/>
                  <a:ext cx="47977" cy="38472"/>
                </a:xfrm>
                <a:custGeom>
                  <a:avLst/>
                  <a:gdLst>
                    <a:gd name="T0" fmla="*/ 2147483646 w 2244"/>
                    <a:gd name="T1" fmla="*/ 0 h 1799"/>
                    <a:gd name="T2" fmla="*/ 2147483646 w 2244"/>
                    <a:gd name="T3" fmla="*/ 2147483646 h 1799"/>
                    <a:gd name="T4" fmla="*/ 2147483646 w 2244"/>
                    <a:gd name="T5" fmla="*/ 2147483646 h 1799"/>
                    <a:gd name="T6" fmla="*/ 2147483646 w 2244"/>
                    <a:gd name="T7" fmla="*/ 2147483646 h 1799"/>
                    <a:gd name="T8" fmla="*/ 2147483646 w 2244"/>
                    <a:gd name="T9" fmla="*/ 2147483646 h 1799"/>
                    <a:gd name="T10" fmla="*/ 2147483646 w 2244"/>
                    <a:gd name="T11" fmla="*/ 2147483646 h 1799"/>
                    <a:gd name="T12" fmla="*/ 2147483646 w 2244"/>
                    <a:gd name="T13" fmla="*/ 0 h 179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2244" h="1799" extrusionOk="0">
                      <a:moveTo>
                        <a:pt x="1482" y="0"/>
                      </a:moveTo>
                      <a:cubicBezTo>
                        <a:pt x="1359" y="0"/>
                        <a:pt x="1232" y="48"/>
                        <a:pt x="1117" y="163"/>
                      </a:cubicBezTo>
                      <a:lnTo>
                        <a:pt x="383" y="897"/>
                      </a:lnTo>
                      <a:cubicBezTo>
                        <a:pt x="0" y="1280"/>
                        <a:pt x="358" y="1798"/>
                        <a:pt x="757" y="1798"/>
                      </a:cubicBezTo>
                      <a:cubicBezTo>
                        <a:pt x="880" y="1798"/>
                        <a:pt x="1006" y="1749"/>
                        <a:pt x="1117" y="1631"/>
                      </a:cubicBezTo>
                      <a:lnTo>
                        <a:pt x="1884" y="897"/>
                      </a:lnTo>
                      <a:cubicBezTo>
                        <a:pt x="2243" y="538"/>
                        <a:pt x="1891" y="0"/>
                        <a:pt x="1482" y="0"/>
                      </a:cubicBezTo>
                      <a:close/>
                    </a:path>
                  </a:pathLst>
                </a:custGeom>
                <a:solidFill>
                  <a:srgbClr val="59A3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1425" tIns="91425" rIns="91425" bIns="91425" anchor="ctr"/>
                <a:lstStyle/>
                <a:p>
                  <a:endParaRPr lang="en-US"/>
                </a:p>
              </p:txBody>
            </p:sp>
            <p:sp>
              <p:nvSpPr>
                <p:cNvPr id="53" name="Google Shape;9377;p51">
                  <a:extLst>
                    <a:ext uri="{FF2B5EF4-FFF2-40B4-BE49-F238E27FC236}">
                      <a16:creationId xmlns:a16="http://schemas.microsoft.com/office/drawing/2014/main" id="{07D91E24-6731-5DA0-3271-84AD19FEDB7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55663" y="2854812"/>
                  <a:ext cx="22128" cy="44973"/>
                </a:xfrm>
                <a:custGeom>
                  <a:avLst/>
                  <a:gdLst>
                    <a:gd name="T0" fmla="*/ 2147483646 w 1035"/>
                    <a:gd name="T1" fmla="*/ 2147483646 h 2103"/>
                    <a:gd name="T2" fmla="*/ 2147483646 w 1035"/>
                    <a:gd name="T3" fmla="*/ 2147483646 h 2103"/>
                    <a:gd name="T4" fmla="*/ 2147483646 w 1035"/>
                    <a:gd name="T5" fmla="*/ 2147483646 h 2103"/>
                    <a:gd name="T6" fmla="*/ 2147483646 w 1035"/>
                    <a:gd name="T7" fmla="*/ 2147483646 h 2103"/>
                    <a:gd name="T8" fmla="*/ 2147483646 w 1035"/>
                    <a:gd name="T9" fmla="*/ 2147483646 h 2103"/>
                    <a:gd name="T10" fmla="*/ 2147483646 w 1035"/>
                    <a:gd name="T11" fmla="*/ 2147483646 h 2103"/>
                    <a:gd name="T12" fmla="*/ 2147483646 w 1035"/>
                    <a:gd name="T13" fmla="*/ 2147483646 h 210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035" h="2103" extrusionOk="0">
                      <a:moveTo>
                        <a:pt x="518" y="1"/>
                      </a:moveTo>
                      <a:cubicBezTo>
                        <a:pt x="259" y="1"/>
                        <a:pt x="1" y="167"/>
                        <a:pt x="1" y="501"/>
                      </a:cubicBezTo>
                      <a:lnTo>
                        <a:pt x="1" y="1602"/>
                      </a:lnTo>
                      <a:cubicBezTo>
                        <a:pt x="1" y="1935"/>
                        <a:pt x="259" y="2102"/>
                        <a:pt x="518" y="2102"/>
                      </a:cubicBezTo>
                      <a:cubicBezTo>
                        <a:pt x="776" y="2102"/>
                        <a:pt x="1035" y="1935"/>
                        <a:pt x="1035" y="1602"/>
                      </a:cubicBezTo>
                      <a:lnTo>
                        <a:pt x="1035" y="501"/>
                      </a:lnTo>
                      <a:cubicBezTo>
                        <a:pt x="1035" y="167"/>
                        <a:pt x="776" y="1"/>
                        <a:pt x="518" y="1"/>
                      </a:cubicBezTo>
                      <a:close/>
                    </a:path>
                  </a:pathLst>
                </a:custGeom>
                <a:solidFill>
                  <a:srgbClr val="59A3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1425" tIns="91425" rIns="91425" bIns="91425" anchor="ctr"/>
                <a:lstStyle/>
                <a:p>
                  <a:endParaRPr lang="en-US"/>
                </a:p>
              </p:txBody>
            </p:sp>
            <p:sp>
              <p:nvSpPr>
                <p:cNvPr id="54" name="Google Shape;9378;p51">
                  <a:extLst>
                    <a:ext uri="{FF2B5EF4-FFF2-40B4-BE49-F238E27FC236}">
                      <a16:creationId xmlns:a16="http://schemas.microsoft.com/office/drawing/2014/main" id="{F68F6BE5-50DF-25C1-CA54-01070E90DAE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571350" y="2830925"/>
                  <a:ext cx="49516" cy="40247"/>
                </a:xfrm>
                <a:custGeom>
                  <a:avLst/>
                  <a:gdLst>
                    <a:gd name="T0" fmla="*/ 2147483646 w 2316"/>
                    <a:gd name="T1" fmla="*/ 2147483646 h 1882"/>
                    <a:gd name="T2" fmla="*/ 2147483646 w 2316"/>
                    <a:gd name="T3" fmla="*/ 2147483646 h 1882"/>
                    <a:gd name="T4" fmla="*/ 2147483646 w 2316"/>
                    <a:gd name="T5" fmla="*/ 2147483646 h 1882"/>
                    <a:gd name="T6" fmla="*/ 2147483646 w 2316"/>
                    <a:gd name="T7" fmla="*/ 2147483646 h 1882"/>
                    <a:gd name="T8" fmla="*/ 2147483646 w 2316"/>
                    <a:gd name="T9" fmla="*/ 2147483646 h 1882"/>
                    <a:gd name="T10" fmla="*/ 2147483646 w 2316"/>
                    <a:gd name="T11" fmla="*/ 2147483646 h 1882"/>
                    <a:gd name="T12" fmla="*/ 2147483646 w 2316"/>
                    <a:gd name="T13" fmla="*/ 2147483646 h 188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2316" h="1882" extrusionOk="0">
                      <a:moveTo>
                        <a:pt x="1538" y="1"/>
                      </a:moveTo>
                      <a:cubicBezTo>
                        <a:pt x="1420" y="1"/>
                        <a:pt x="1300" y="45"/>
                        <a:pt x="1194" y="150"/>
                      </a:cubicBezTo>
                      <a:lnTo>
                        <a:pt x="360" y="984"/>
                      </a:lnTo>
                      <a:cubicBezTo>
                        <a:pt x="1" y="1344"/>
                        <a:pt x="353" y="1881"/>
                        <a:pt x="747" y="1881"/>
                      </a:cubicBezTo>
                      <a:cubicBezTo>
                        <a:pt x="865" y="1881"/>
                        <a:pt x="987" y="1833"/>
                        <a:pt x="1094" y="1718"/>
                      </a:cubicBezTo>
                      <a:lnTo>
                        <a:pt x="1928" y="884"/>
                      </a:lnTo>
                      <a:cubicBezTo>
                        <a:pt x="2316" y="522"/>
                        <a:pt x="1943" y="1"/>
                        <a:pt x="1538" y="1"/>
                      </a:cubicBezTo>
                      <a:close/>
                    </a:path>
                  </a:pathLst>
                </a:custGeom>
                <a:solidFill>
                  <a:srgbClr val="59A3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1425" tIns="91425" rIns="91425" bIns="91425" anchor="ctr"/>
                <a:lstStyle/>
                <a:p>
                  <a:endParaRPr lang="en-US"/>
                </a:p>
              </p:txBody>
            </p:sp>
            <p:sp>
              <p:nvSpPr>
                <p:cNvPr id="55" name="Google Shape;9379;p51">
                  <a:extLst>
                    <a:ext uri="{FF2B5EF4-FFF2-40B4-BE49-F238E27FC236}">
                      <a16:creationId xmlns:a16="http://schemas.microsoft.com/office/drawing/2014/main" id="{4899BF08-30CF-CB09-9BB5-981AEEDFBB6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41115" y="2963619"/>
                  <a:ext cx="51141" cy="42086"/>
                </a:xfrm>
                <a:custGeom>
                  <a:avLst/>
                  <a:gdLst>
                    <a:gd name="T0" fmla="*/ 2147483646 w 2392"/>
                    <a:gd name="T1" fmla="*/ 0 h 1968"/>
                    <a:gd name="T2" fmla="*/ 2147483646 w 2392"/>
                    <a:gd name="T3" fmla="*/ 2147483646 h 1968"/>
                    <a:gd name="T4" fmla="*/ 2147483646 w 2392"/>
                    <a:gd name="T5" fmla="*/ 2147483646 h 1968"/>
                    <a:gd name="T6" fmla="*/ 2147483646 w 2392"/>
                    <a:gd name="T7" fmla="*/ 2147483646 h 1968"/>
                    <a:gd name="T8" fmla="*/ 2147483646 w 2392"/>
                    <a:gd name="T9" fmla="*/ 2147483646 h 1968"/>
                    <a:gd name="T10" fmla="*/ 2147483646 w 2392"/>
                    <a:gd name="T11" fmla="*/ 2147483646 h 1968"/>
                    <a:gd name="T12" fmla="*/ 2147483646 w 2392"/>
                    <a:gd name="T13" fmla="*/ 0 h 1968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2392" h="1968" extrusionOk="0">
                      <a:moveTo>
                        <a:pt x="756" y="0"/>
                      </a:moveTo>
                      <a:cubicBezTo>
                        <a:pt x="359" y="0"/>
                        <a:pt x="0" y="522"/>
                        <a:pt x="362" y="884"/>
                      </a:cubicBezTo>
                      <a:lnTo>
                        <a:pt x="1296" y="1818"/>
                      </a:lnTo>
                      <a:cubicBezTo>
                        <a:pt x="1401" y="1923"/>
                        <a:pt x="1520" y="1967"/>
                        <a:pt x="1636" y="1967"/>
                      </a:cubicBezTo>
                      <a:cubicBezTo>
                        <a:pt x="2033" y="1967"/>
                        <a:pt x="2392" y="1445"/>
                        <a:pt x="2030" y="1084"/>
                      </a:cubicBezTo>
                      <a:lnTo>
                        <a:pt x="1096" y="150"/>
                      </a:lnTo>
                      <a:cubicBezTo>
                        <a:pt x="991" y="44"/>
                        <a:pt x="872" y="0"/>
                        <a:pt x="756" y="0"/>
                      </a:cubicBezTo>
                      <a:close/>
                    </a:path>
                  </a:pathLst>
                </a:custGeom>
                <a:solidFill>
                  <a:srgbClr val="59A3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1425" tIns="91425" rIns="91425" bIns="91425" anchor="ctr"/>
                <a:lstStyle/>
                <a:p>
                  <a:endParaRPr lang="en-US"/>
                </a:p>
              </p:txBody>
            </p:sp>
            <p:sp>
              <p:nvSpPr>
                <p:cNvPr id="56" name="Google Shape;9380;p51">
                  <a:extLst>
                    <a:ext uri="{FF2B5EF4-FFF2-40B4-BE49-F238E27FC236}">
                      <a16:creationId xmlns:a16="http://schemas.microsoft.com/office/drawing/2014/main" id="{A15385FC-4ADA-C267-7C43-75E6186ADB0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353958" y="2963619"/>
                  <a:ext cx="54540" cy="45636"/>
                </a:xfrm>
                <a:custGeom>
                  <a:avLst/>
                  <a:gdLst>
                    <a:gd name="T0" fmla="*/ 2147483646 w 2551"/>
                    <a:gd name="T1" fmla="*/ 0 h 2134"/>
                    <a:gd name="T2" fmla="*/ 2147483646 w 2551"/>
                    <a:gd name="T3" fmla="*/ 2147483646 h 2134"/>
                    <a:gd name="T4" fmla="*/ 2147483646 w 2551"/>
                    <a:gd name="T5" fmla="*/ 2147483646 h 2134"/>
                    <a:gd name="T6" fmla="*/ 2147483646 w 2551"/>
                    <a:gd name="T7" fmla="*/ 2147483646 h 2134"/>
                    <a:gd name="T8" fmla="*/ 2147483646 w 2551"/>
                    <a:gd name="T9" fmla="*/ 2147483646 h 2134"/>
                    <a:gd name="T10" fmla="*/ 2147483646 w 2551"/>
                    <a:gd name="T11" fmla="*/ 2147483646 h 2134"/>
                    <a:gd name="T12" fmla="*/ 2147483646 w 2551"/>
                    <a:gd name="T13" fmla="*/ 0 h 213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2551" h="2134" extrusionOk="0">
                      <a:moveTo>
                        <a:pt x="1809" y="0"/>
                      </a:moveTo>
                      <a:cubicBezTo>
                        <a:pt x="1691" y="0"/>
                        <a:pt x="1568" y="44"/>
                        <a:pt x="1455" y="150"/>
                      </a:cubicBezTo>
                      <a:lnTo>
                        <a:pt x="388" y="1250"/>
                      </a:lnTo>
                      <a:cubicBezTo>
                        <a:pt x="0" y="1612"/>
                        <a:pt x="353" y="2134"/>
                        <a:pt x="764" y="2134"/>
                      </a:cubicBezTo>
                      <a:cubicBezTo>
                        <a:pt x="884" y="2134"/>
                        <a:pt x="1009" y="2090"/>
                        <a:pt x="1122" y="1984"/>
                      </a:cubicBezTo>
                      <a:cubicBezTo>
                        <a:pt x="1489" y="1617"/>
                        <a:pt x="1856" y="1250"/>
                        <a:pt x="2189" y="884"/>
                      </a:cubicBezTo>
                      <a:cubicBezTo>
                        <a:pt x="2551" y="522"/>
                        <a:pt x="2212" y="0"/>
                        <a:pt x="1809" y="0"/>
                      </a:cubicBezTo>
                      <a:close/>
                    </a:path>
                  </a:pathLst>
                </a:custGeom>
                <a:solidFill>
                  <a:srgbClr val="59A3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1425" tIns="91425" rIns="91425" bIns="91425" anchor="ctr"/>
                <a:lstStyle/>
                <a:p>
                  <a:endParaRPr lang="en-US"/>
                </a:p>
              </p:txBody>
            </p:sp>
            <p:sp>
              <p:nvSpPr>
                <p:cNvPr id="57" name="Google Shape;9381;p51">
                  <a:extLst>
                    <a:ext uri="{FF2B5EF4-FFF2-40B4-BE49-F238E27FC236}">
                      <a16:creationId xmlns:a16="http://schemas.microsoft.com/office/drawing/2014/main" id="{68041D2A-3823-3D1E-9C27-458EC2642FB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520893" y="2954765"/>
                  <a:ext cx="51376" cy="42043"/>
                </a:xfrm>
                <a:custGeom>
                  <a:avLst/>
                  <a:gdLst>
                    <a:gd name="T0" fmla="*/ 2147483646 w 2403"/>
                    <a:gd name="T1" fmla="*/ 0 h 1966"/>
                    <a:gd name="T2" fmla="*/ 2147483646 w 2403"/>
                    <a:gd name="T3" fmla="*/ 2147483646 h 1966"/>
                    <a:gd name="T4" fmla="*/ 2147483646 w 2403"/>
                    <a:gd name="T5" fmla="*/ 2147483646 h 1966"/>
                    <a:gd name="T6" fmla="*/ 2147483646 w 2403"/>
                    <a:gd name="T7" fmla="*/ 2147483646 h 1966"/>
                    <a:gd name="T8" fmla="*/ 2147483646 w 2403"/>
                    <a:gd name="T9" fmla="*/ 2147483646 h 1966"/>
                    <a:gd name="T10" fmla="*/ 2147483646 w 2403"/>
                    <a:gd name="T11" fmla="*/ 2147483646 h 1966"/>
                    <a:gd name="T12" fmla="*/ 2147483646 w 2403"/>
                    <a:gd name="T13" fmla="*/ 0 h 196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2403" h="1966" extrusionOk="0">
                      <a:moveTo>
                        <a:pt x="755" y="0"/>
                      </a:moveTo>
                      <a:cubicBezTo>
                        <a:pt x="346" y="0"/>
                        <a:pt x="0" y="538"/>
                        <a:pt x="385" y="897"/>
                      </a:cubicBezTo>
                      <a:lnTo>
                        <a:pt x="1286" y="1798"/>
                      </a:lnTo>
                      <a:cubicBezTo>
                        <a:pt x="1396" y="1916"/>
                        <a:pt x="1523" y="1965"/>
                        <a:pt x="1646" y="1965"/>
                      </a:cubicBezTo>
                      <a:cubicBezTo>
                        <a:pt x="2044" y="1965"/>
                        <a:pt x="2402" y="1446"/>
                        <a:pt x="2020" y="1064"/>
                      </a:cubicBezTo>
                      <a:lnTo>
                        <a:pt x="1119" y="163"/>
                      </a:lnTo>
                      <a:cubicBezTo>
                        <a:pt x="1004" y="48"/>
                        <a:pt x="877" y="0"/>
                        <a:pt x="755" y="0"/>
                      </a:cubicBezTo>
                      <a:close/>
                    </a:path>
                  </a:pathLst>
                </a:custGeom>
                <a:solidFill>
                  <a:srgbClr val="59A3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1425" tIns="91425" rIns="91425" bIns="91425" anchor="ctr"/>
                <a:lstStyle/>
                <a:p>
                  <a:endParaRPr lang="en-US"/>
                </a:p>
              </p:txBody>
            </p:sp>
            <p:sp>
              <p:nvSpPr>
                <p:cNvPr id="58" name="Google Shape;9382;p51">
                  <a:extLst>
                    <a:ext uri="{FF2B5EF4-FFF2-40B4-BE49-F238E27FC236}">
                      <a16:creationId xmlns:a16="http://schemas.microsoft.com/office/drawing/2014/main" id="{58366B79-3CDE-577E-4679-2033CF56EDE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32958" y="3026384"/>
                  <a:ext cx="61831" cy="52778"/>
                </a:xfrm>
                <a:custGeom>
                  <a:avLst/>
                  <a:gdLst>
                    <a:gd name="T0" fmla="*/ 2147483646 w 2892"/>
                    <a:gd name="T1" fmla="*/ 2147483646 h 2468"/>
                    <a:gd name="T2" fmla="*/ 2147483646 w 2892"/>
                    <a:gd name="T3" fmla="*/ 2147483646 h 2468"/>
                    <a:gd name="T4" fmla="*/ 2147483646 w 2892"/>
                    <a:gd name="T5" fmla="*/ 2147483646 h 2468"/>
                    <a:gd name="T6" fmla="*/ 2147483646 w 2892"/>
                    <a:gd name="T7" fmla="*/ 2147483646 h 2468"/>
                    <a:gd name="T8" fmla="*/ 2147483646 w 2892"/>
                    <a:gd name="T9" fmla="*/ 2147483646 h 2468"/>
                    <a:gd name="T10" fmla="*/ 2147483646 w 2892"/>
                    <a:gd name="T11" fmla="*/ 2147483646 h 2468"/>
                    <a:gd name="T12" fmla="*/ 2147483646 w 2892"/>
                    <a:gd name="T13" fmla="*/ 2147483646 h 2468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2892" h="2468" extrusionOk="0">
                      <a:moveTo>
                        <a:pt x="2136" y="1"/>
                      </a:moveTo>
                      <a:cubicBezTo>
                        <a:pt x="2021" y="1"/>
                        <a:pt x="1902" y="45"/>
                        <a:pt x="1796" y="150"/>
                      </a:cubicBezTo>
                      <a:lnTo>
                        <a:pt x="362" y="1584"/>
                      </a:lnTo>
                      <a:cubicBezTo>
                        <a:pt x="0" y="1946"/>
                        <a:pt x="359" y="2468"/>
                        <a:pt x="756" y="2468"/>
                      </a:cubicBezTo>
                      <a:cubicBezTo>
                        <a:pt x="872" y="2468"/>
                        <a:pt x="991" y="2424"/>
                        <a:pt x="1096" y="2318"/>
                      </a:cubicBezTo>
                      <a:lnTo>
                        <a:pt x="2530" y="884"/>
                      </a:lnTo>
                      <a:cubicBezTo>
                        <a:pt x="2892" y="522"/>
                        <a:pt x="2533" y="1"/>
                        <a:pt x="2136" y="1"/>
                      </a:cubicBezTo>
                      <a:close/>
                    </a:path>
                  </a:pathLst>
                </a:custGeom>
                <a:solidFill>
                  <a:srgbClr val="59A3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1425" tIns="91425" rIns="91425" bIns="91425" anchor="ctr"/>
                <a:lstStyle/>
                <a:p>
                  <a:endParaRPr lang="en-US"/>
                </a:p>
              </p:txBody>
            </p:sp>
            <p:sp>
              <p:nvSpPr>
                <p:cNvPr id="59" name="Google Shape;9383;p51">
                  <a:extLst>
                    <a:ext uri="{FF2B5EF4-FFF2-40B4-BE49-F238E27FC236}">
                      <a16:creationId xmlns:a16="http://schemas.microsoft.com/office/drawing/2014/main" id="{99C2DE99-819E-6F81-B001-8423172D7A2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73206" y="3039215"/>
                  <a:ext cx="51141" cy="42086"/>
                </a:xfrm>
                <a:custGeom>
                  <a:avLst/>
                  <a:gdLst>
                    <a:gd name="T0" fmla="*/ 2147483646 w 2392"/>
                    <a:gd name="T1" fmla="*/ 2147483646 h 1968"/>
                    <a:gd name="T2" fmla="*/ 2147483646 w 2392"/>
                    <a:gd name="T3" fmla="*/ 2147483646 h 1968"/>
                    <a:gd name="T4" fmla="*/ 2147483646 w 2392"/>
                    <a:gd name="T5" fmla="*/ 2147483646 h 1968"/>
                    <a:gd name="T6" fmla="*/ 2147483646 w 2392"/>
                    <a:gd name="T7" fmla="*/ 2147483646 h 1968"/>
                    <a:gd name="T8" fmla="*/ 2147483646 w 2392"/>
                    <a:gd name="T9" fmla="*/ 2147483646 h 1968"/>
                    <a:gd name="T10" fmla="*/ 2147483646 w 2392"/>
                    <a:gd name="T11" fmla="*/ 2147483646 h 1968"/>
                    <a:gd name="T12" fmla="*/ 2147483646 w 2392"/>
                    <a:gd name="T13" fmla="*/ 2147483646 h 1968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2392" h="1968" extrusionOk="0">
                      <a:moveTo>
                        <a:pt x="756" y="1"/>
                      </a:moveTo>
                      <a:cubicBezTo>
                        <a:pt x="359" y="1"/>
                        <a:pt x="0" y="523"/>
                        <a:pt x="362" y="884"/>
                      </a:cubicBezTo>
                      <a:lnTo>
                        <a:pt x="1296" y="1818"/>
                      </a:lnTo>
                      <a:cubicBezTo>
                        <a:pt x="1401" y="1924"/>
                        <a:pt x="1520" y="1968"/>
                        <a:pt x="1636" y="1968"/>
                      </a:cubicBezTo>
                      <a:cubicBezTo>
                        <a:pt x="2033" y="1968"/>
                        <a:pt x="2392" y="1446"/>
                        <a:pt x="2030" y="1085"/>
                      </a:cubicBezTo>
                      <a:lnTo>
                        <a:pt x="1096" y="151"/>
                      </a:lnTo>
                      <a:cubicBezTo>
                        <a:pt x="991" y="45"/>
                        <a:pt x="872" y="1"/>
                        <a:pt x="756" y="1"/>
                      </a:cubicBezTo>
                      <a:close/>
                    </a:path>
                  </a:pathLst>
                </a:custGeom>
                <a:solidFill>
                  <a:srgbClr val="59A3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1425" tIns="91425" rIns="91425" bIns="91425" anchor="ctr"/>
                <a:lstStyle/>
                <a:p>
                  <a:endParaRPr lang="en-US"/>
                </a:p>
              </p:txBody>
            </p:sp>
            <p:sp>
              <p:nvSpPr>
                <p:cNvPr id="60" name="Google Shape;9384;p51">
                  <a:extLst>
                    <a:ext uri="{FF2B5EF4-FFF2-40B4-BE49-F238E27FC236}">
                      <a16:creationId xmlns:a16="http://schemas.microsoft.com/office/drawing/2014/main" id="{D9EA80BA-1D52-A209-7A73-399372C81E7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29853" y="3044561"/>
                  <a:ext cx="48896" cy="40311"/>
                </a:xfrm>
                <a:custGeom>
                  <a:avLst/>
                  <a:gdLst>
                    <a:gd name="T0" fmla="*/ 2147483646 w 2287"/>
                    <a:gd name="T1" fmla="*/ 0 h 1885"/>
                    <a:gd name="T2" fmla="*/ 2147483646 w 2287"/>
                    <a:gd name="T3" fmla="*/ 2147483646 h 1885"/>
                    <a:gd name="T4" fmla="*/ 2147483646 w 2287"/>
                    <a:gd name="T5" fmla="*/ 2147483646 h 1885"/>
                    <a:gd name="T6" fmla="*/ 2147483646 w 2287"/>
                    <a:gd name="T7" fmla="*/ 2147483646 h 1885"/>
                    <a:gd name="T8" fmla="*/ 2147483646 w 2287"/>
                    <a:gd name="T9" fmla="*/ 2147483646 h 1885"/>
                    <a:gd name="T10" fmla="*/ 2147483646 w 2287"/>
                    <a:gd name="T11" fmla="*/ 2147483646 h 1885"/>
                    <a:gd name="T12" fmla="*/ 2147483646 w 2287"/>
                    <a:gd name="T13" fmla="*/ 0 h 188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2287" h="1885" extrusionOk="0">
                      <a:moveTo>
                        <a:pt x="1552" y="0"/>
                      </a:moveTo>
                      <a:cubicBezTo>
                        <a:pt x="1431" y="0"/>
                        <a:pt x="1306" y="49"/>
                        <a:pt x="1196" y="167"/>
                      </a:cubicBezTo>
                      <a:lnTo>
                        <a:pt x="362" y="1001"/>
                      </a:lnTo>
                      <a:cubicBezTo>
                        <a:pt x="1" y="1363"/>
                        <a:pt x="359" y="1885"/>
                        <a:pt x="756" y="1885"/>
                      </a:cubicBezTo>
                      <a:cubicBezTo>
                        <a:pt x="872" y="1885"/>
                        <a:pt x="991" y="1841"/>
                        <a:pt x="1096" y="1735"/>
                      </a:cubicBezTo>
                      <a:lnTo>
                        <a:pt x="1930" y="901"/>
                      </a:lnTo>
                      <a:cubicBezTo>
                        <a:pt x="2287" y="519"/>
                        <a:pt x="1943" y="0"/>
                        <a:pt x="1552" y="0"/>
                      </a:cubicBezTo>
                      <a:close/>
                    </a:path>
                  </a:pathLst>
                </a:custGeom>
                <a:solidFill>
                  <a:srgbClr val="59A3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1425" tIns="91425" rIns="91425" bIns="91425" anchor="ctr"/>
                <a:lstStyle/>
                <a:p>
                  <a:endParaRPr lang="en-US"/>
                </a:p>
              </p:txBody>
            </p:sp>
            <p:sp>
              <p:nvSpPr>
                <p:cNvPr id="61" name="Google Shape;9385;p51">
                  <a:extLst>
                    <a:ext uri="{FF2B5EF4-FFF2-40B4-BE49-F238E27FC236}">
                      <a16:creationId xmlns:a16="http://schemas.microsoft.com/office/drawing/2014/main" id="{2179776B-9982-4711-2CA8-4BA68B29D4F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15414" y="3039578"/>
                  <a:ext cx="22128" cy="44951"/>
                </a:xfrm>
                <a:custGeom>
                  <a:avLst/>
                  <a:gdLst>
                    <a:gd name="T0" fmla="*/ 2147483646 w 1035"/>
                    <a:gd name="T1" fmla="*/ 0 h 2102"/>
                    <a:gd name="T2" fmla="*/ 2147483646 w 1035"/>
                    <a:gd name="T3" fmla="*/ 2147483646 h 2102"/>
                    <a:gd name="T4" fmla="*/ 2147483646 w 1035"/>
                    <a:gd name="T5" fmla="*/ 2147483646 h 2102"/>
                    <a:gd name="T6" fmla="*/ 2147483646 w 1035"/>
                    <a:gd name="T7" fmla="*/ 2147483646 h 2102"/>
                    <a:gd name="T8" fmla="*/ 2147483646 w 1035"/>
                    <a:gd name="T9" fmla="*/ 2147483646 h 2102"/>
                    <a:gd name="T10" fmla="*/ 2147483646 w 1035"/>
                    <a:gd name="T11" fmla="*/ 2147483646 h 2102"/>
                    <a:gd name="T12" fmla="*/ 2147483646 w 1035"/>
                    <a:gd name="T13" fmla="*/ 0 h 210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035" h="2102" extrusionOk="0">
                      <a:moveTo>
                        <a:pt x="518" y="0"/>
                      </a:moveTo>
                      <a:cubicBezTo>
                        <a:pt x="259" y="0"/>
                        <a:pt x="1" y="167"/>
                        <a:pt x="1" y="500"/>
                      </a:cubicBezTo>
                      <a:lnTo>
                        <a:pt x="1" y="1601"/>
                      </a:lnTo>
                      <a:cubicBezTo>
                        <a:pt x="1" y="1935"/>
                        <a:pt x="259" y="2102"/>
                        <a:pt x="518" y="2102"/>
                      </a:cubicBezTo>
                      <a:cubicBezTo>
                        <a:pt x="776" y="2102"/>
                        <a:pt x="1035" y="1935"/>
                        <a:pt x="1035" y="1601"/>
                      </a:cubicBezTo>
                      <a:lnTo>
                        <a:pt x="1035" y="500"/>
                      </a:lnTo>
                      <a:cubicBezTo>
                        <a:pt x="1035" y="167"/>
                        <a:pt x="776" y="0"/>
                        <a:pt x="518" y="0"/>
                      </a:cubicBezTo>
                      <a:close/>
                    </a:path>
                  </a:pathLst>
                </a:custGeom>
                <a:solidFill>
                  <a:srgbClr val="59A3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1425" tIns="91425" rIns="91425" bIns="91425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8" name="Google Shape;9386;p51">
                <a:extLst>
                  <a:ext uri="{FF2B5EF4-FFF2-40B4-BE49-F238E27FC236}">
                    <a16:creationId xmlns:a16="http://schemas.microsoft.com/office/drawing/2014/main" id="{13D4CE46-0BE7-F25B-B642-32E67B00903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857700" y="668082"/>
                <a:ext cx="418642" cy="185429"/>
                <a:chOff x="6946213" y="4070357"/>
                <a:chExt cx="418642" cy="185429"/>
              </a:xfrm>
            </p:grpSpPr>
            <p:sp>
              <p:nvSpPr>
                <p:cNvPr id="29" name="Google Shape;9387;p51">
                  <a:extLst>
                    <a:ext uri="{FF2B5EF4-FFF2-40B4-BE49-F238E27FC236}">
                      <a16:creationId xmlns:a16="http://schemas.microsoft.com/office/drawing/2014/main" id="{FA1565CC-2E92-4BCC-718A-F918B885700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946213" y="4070357"/>
                  <a:ext cx="418642" cy="185429"/>
                </a:xfrm>
                <a:custGeom>
                  <a:avLst/>
                  <a:gdLst>
                    <a:gd name="T0" fmla="*/ 2147483646 w 19581"/>
                    <a:gd name="T1" fmla="*/ 0 h 8671"/>
                    <a:gd name="T2" fmla="*/ 0 w 19581"/>
                    <a:gd name="T3" fmla="*/ 2147483646 h 8671"/>
                    <a:gd name="T4" fmla="*/ 2147483646 w 19581"/>
                    <a:gd name="T5" fmla="*/ 2147483646 h 8671"/>
                    <a:gd name="T6" fmla="*/ 2147483646 w 19581"/>
                    <a:gd name="T7" fmla="*/ 2147483646 h 8671"/>
                    <a:gd name="T8" fmla="*/ 2147483646 w 19581"/>
                    <a:gd name="T9" fmla="*/ 0 h 867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9581" h="8671" extrusionOk="0">
                      <a:moveTo>
                        <a:pt x="9473" y="0"/>
                      </a:moveTo>
                      <a:cubicBezTo>
                        <a:pt x="4503" y="0"/>
                        <a:pt x="934" y="5104"/>
                        <a:pt x="0" y="7372"/>
                      </a:cubicBezTo>
                      <a:cubicBezTo>
                        <a:pt x="2340" y="8324"/>
                        <a:pt x="5687" y="8671"/>
                        <a:pt x="8955" y="8671"/>
                      </a:cubicBezTo>
                      <a:cubicBezTo>
                        <a:pt x="14163" y="8671"/>
                        <a:pt x="19171" y="7789"/>
                        <a:pt x="19581" y="7072"/>
                      </a:cubicBezTo>
                      <a:cubicBezTo>
                        <a:pt x="18880" y="5404"/>
                        <a:pt x="14277" y="0"/>
                        <a:pt x="9473" y="0"/>
                      </a:cubicBezTo>
                      <a:close/>
                    </a:path>
                  </a:pathLst>
                </a:custGeom>
                <a:solidFill>
                  <a:srgbClr val="7C463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1425" tIns="91425" rIns="91425" bIns="91425" anchor="ctr"/>
                <a:lstStyle/>
                <a:p>
                  <a:endParaRPr lang="en-US"/>
                </a:p>
              </p:txBody>
            </p:sp>
            <p:sp>
              <p:nvSpPr>
                <p:cNvPr id="30" name="Google Shape;9388;p51">
                  <a:extLst>
                    <a:ext uri="{FF2B5EF4-FFF2-40B4-BE49-F238E27FC236}">
                      <a16:creationId xmlns:a16="http://schemas.microsoft.com/office/drawing/2014/main" id="{B8E72A9D-6F79-B874-18FE-6D6469F5F4A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65427" y="4103503"/>
                  <a:ext cx="145598" cy="40396"/>
                </a:xfrm>
                <a:custGeom>
                  <a:avLst/>
                  <a:gdLst>
                    <a:gd name="T0" fmla="*/ 2147483646 w 6810"/>
                    <a:gd name="T1" fmla="*/ 0 h 1889"/>
                    <a:gd name="T2" fmla="*/ 2147483646 w 6810"/>
                    <a:gd name="T3" fmla="*/ 2147483646 h 1889"/>
                    <a:gd name="T4" fmla="*/ 2147483646 w 6810"/>
                    <a:gd name="T5" fmla="*/ 2147483646 h 1889"/>
                    <a:gd name="T6" fmla="*/ 2147483646 w 6810"/>
                    <a:gd name="T7" fmla="*/ 2147483646 h 1889"/>
                    <a:gd name="T8" fmla="*/ 2147483646 w 6810"/>
                    <a:gd name="T9" fmla="*/ 2147483646 h 1889"/>
                    <a:gd name="T10" fmla="*/ 2147483646 w 6810"/>
                    <a:gd name="T11" fmla="*/ 0 h 188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6810" h="1889" extrusionOk="0">
                      <a:moveTo>
                        <a:pt x="3150" y="0"/>
                      </a:moveTo>
                      <a:cubicBezTo>
                        <a:pt x="2095" y="0"/>
                        <a:pt x="1090" y="593"/>
                        <a:pt x="362" y="1352"/>
                      </a:cubicBezTo>
                      <a:cubicBezTo>
                        <a:pt x="1" y="1742"/>
                        <a:pt x="1250" y="1888"/>
                        <a:pt x="2692" y="1888"/>
                      </a:cubicBezTo>
                      <a:cubicBezTo>
                        <a:pt x="4585" y="1888"/>
                        <a:pt x="6809" y="1636"/>
                        <a:pt x="6166" y="1352"/>
                      </a:cubicBezTo>
                      <a:cubicBezTo>
                        <a:pt x="5265" y="919"/>
                        <a:pt x="4531" y="152"/>
                        <a:pt x="3464" y="18"/>
                      </a:cubicBezTo>
                      <a:cubicBezTo>
                        <a:pt x="3359" y="6"/>
                        <a:pt x="3254" y="0"/>
                        <a:pt x="3150" y="0"/>
                      </a:cubicBezTo>
                      <a:close/>
                    </a:path>
                  </a:pathLst>
                </a:custGeom>
                <a:solidFill>
                  <a:srgbClr val="7C463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1425" tIns="91425" rIns="91425" bIns="91425" anchor="ctr"/>
                <a:lstStyle/>
                <a:p>
                  <a:endParaRPr lang="en-US"/>
                </a:p>
              </p:txBody>
            </p:sp>
            <p:sp>
              <p:nvSpPr>
                <p:cNvPr id="31" name="Google Shape;9389;p51">
                  <a:extLst>
                    <a:ext uri="{FF2B5EF4-FFF2-40B4-BE49-F238E27FC236}">
                      <a16:creationId xmlns:a16="http://schemas.microsoft.com/office/drawing/2014/main" id="{074763A1-3882-3B74-C7F5-84D5F664C67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07530" y="4181644"/>
                  <a:ext cx="28564" cy="22133"/>
                </a:xfrm>
                <a:custGeom>
                  <a:avLst/>
                  <a:gdLst>
                    <a:gd name="T0" fmla="*/ 2147483646 w 1336"/>
                    <a:gd name="T1" fmla="*/ 0 h 1035"/>
                    <a:gd name="T2" fmla="*/ 2147483646 w 1336"/>
                    <a:gd name="T3" fmla="*/ 2147483646 h 1035"/>
                    <a:gd name="T4" fmla="*/ 2147483646 w 1336"/>
                    <a:gd name="T5" fmla="*/ 0 h 1035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336" h="1035" extrusionOk="0">
                      <a:moveTo>
                        <a:pt x="668" y="0"/>
                      </a:moveTo>
                      <a:cubicBezTo>
                        <a:pt x="1" y="0"/>
                        <a:pt x="1" y="1034"/>
                        <a:pt x="668" y="1034"/>
                      </a:cubicBezTo>
                      <a:cubicBezTo>
                        <a:pt x="1335" y="1034"/>
                        <a:pt x="1335" y="0"/>
                        <a:pt x="668" y="0"/>
                      </a:cubicBezTo>
                      <a:close/>
                    </a:path>
                  </a:pathLst>
                </a:custGeom>
                <a:solidFill>
                  <a:srgbClr val="D9835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1425" tIns="91425" rIns="91425" bIns="91425" anchor="ctr"/>
                <a:lstStyle/>
                <a:p>
                  <a:endParaRPr lang="en-US"/>
                </a:p>
              </p:txBody>
            </p:sp>
            <p:sp>
              <p:nvSpPr>
                <p:cNvPr id="32" name="Google Shape;9390;p51">
                  <a:extLst>
                    <a:ext uri="{FF2B5EF4-FFF2-40B4-BE49-F238E27FC236}">
                      <a16:creationId xmlns:a16="http://schemas.microsoft.com/office/drawing/2014/main" id="{BBF10819-AA5C-4C60-3187-B7F1AB4312F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54609" y="4126706"/>
                  <a:ext cx="28542" cy="22133"/>
                </a:xfrm>
                <a:custGeom>
                  <a:avLst/>
                  <a:gdLst>
                    <a:gd name="T0" fmla="*/ 2147483646 w 1335"/>
                    <a:gd name="T1" fmla="*/ 2147483646 h 1035"/>
                    <a:gd name="T2" fmla="*/ 2147483646 w 1335"/>
                    <a:gd name="T3" fmla="*/ 2147483646 h 1035"/>
                    <a:gd name="T4" fmla="*/ 2147483646 w 1335"/>
                    <a:gd name="T5" fmla="*/ 2147483646 h 1035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335" h="1035" extrusionOk="0">
                      <a:moveTo>
                        <a:pt x="667" y="1"/>
                      </a:moveTo>
                      <a:cubicBezTo>
                        <a:pt x="0" y="1"/>
                        <a:pt x="0" y="1035"/>
                        <a:pt x="667" y="1035"/>
                      </a:cubicBezTo>
                      <a:cubicBezTo>
                        <a:pt x="1335" y="1035"/>
                        <a:pt x="1335" y="1"/>
                        <a:pt x="667" y="1"/>
                      </a:cubicBezTo>
                      <a:close/>
                    </a:path>
                  </a:pathLst>
                </a:custGeom>
                <a:solidFill>
                  <a:srgbClr val="D9835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1425" tIns="91425" rIns="91425" bIns="91425" anchor="ctr"/>
                <a:lstStyle/>
                <a:p>
                  <a:endParaRPr lang="en-US"/>
                </a:p>
              </p:txBody>
            </p:sp>
            <p:sp>
              <p:nvSpPr>
                <p:cNvPr id="33" name="Google Shape;9391;p51">
                  <a:extLst>
                    <a:ext uri="{FF2B5EF4-FFF2-40B4-BE49-F238E27FC236}">
                      <a16:creationId xmlns:a16="http://schemas.microsoft.com/office/drawing/2014/main" id="{BA917033-9E88-8970-0731-EC91B132F47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95979" y="4205895"/>
                  <a:ext cx="28542" cy="22839"/>
                </a:xfrm>
                <a:custGeom>
                  <a:avLst/>
                  <a:gdLst>
                    <a:gd name="T0" fmla="*/ 2147483646 w 1335"/>
                    <a:gd name="T1" fmla="*/ 0 h 1068"/>
                    <a:gd name="T2" fmla="*/ 2147483646 w 1335"/>
                    <a:gd name="T3" fmla="*/ 2147483646 h 1068"/>
                    <a:gd name="T4" fmla="*/ 2147483646 w 1335"/>
                    <a:gd name="T5" fmla="*/ 0 h 1068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335" h="1068" extrusionOk="0">
                      <a:moveTo>
                        <a:pt x="667" y="0"/>
                      </a:moveTo>
                      <a:cubicBezTo>
                        <a:pt x="0" y="0"/>
                        <a:pt x="0" y="1068"/>
                        <a:pt x="667" y="1068"/>
                      </a:cubicBezTo>
                      <a:cubicBezTo>
                        <a:pt x="1334" y="1068"/>
                        <a:pt x="1334" y="0"/>
                        <a:pt x="667" y="0"/>
                      </a:cubicBezTo>
                      <a:close/>
                    </a:path>
                  </a:pathLst>
                </a:custGeom>
                <a:solidFill>
                  <a:srgbClr val="D9835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1425" tIns="91425" rIns="91425" bIns="91425" anchor="ctr"/>
                <a:lstStyle/>
                <a:p>
                  <a:endParaRPr lang="en-US"/>
                </a:p>
              </p:txBody>
            </p:sp>
            <p:sp>
              <p:nvSpPr>
                <p:cNvPr id="34" name="Google Shape;9392;p51">
                  <a:extLst>
                    <a:ext uri="{FF2B5EF4-FFF2-40B4-BE49-F238E27FC236}">
                      <a16:creationId xmlns:a16="http://schemas.microsoft.com/office/drawing/2014/main" id="{8FF2692C-EB5B-C045-2650-C3F7FA13B06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58730" y="4143108"/>
                  <a:ext cx="29269" cy="22133"/>
                </a:xfrm>
                <a:custGeom>
                  <a:avLst/>
                  <a:gdLst>
                    <a:gd name="T0" fmla="*/ 2147483646 w 1369"/>
                    <a:gd name="T1" fmla="*/ 2147483646 h 1035"/>
                    <a:gd name="T2" fmla="*/ 2147483646 w 1369"/>
                    <a:gd name="T3" fmla="*/ 2147483646 h 1035"/>
                    <a:gd name="T4" fmla="*/ 2147483646 w 1369"/>
                    <a:gd name="T5" fmla="*/ 2147483646 h 1035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369" h="1035" extrusionOk="0">
                      <a:moveTo>
                        <a:pt x="668" y="1"/>
                      </a:moveTo>
                      <a:cubicBezTo>
                        <a:pt x="0" y="1"/>
                        <a:pt x="0" y="1035"/>
                        <a:pt x="668" y="1035"/>
                      </a:cubicBezTo>
                      <a:cubicBezTo>
                        <a:pt x="1368" y="1035"/>
                        <a:pt x="1368" y="1"/>
                        <a:pt x="668" y="1"/>
                      </a:cubicBezTo>
                      <a:close/>
                    </a:path>
                  </a:pathLst>
                </a:custGeom>
                <a:solidFill>
                  <a:srgbClr val="D9835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1425" tIns="91425" rIns="91425" bIns="91425" anchor="ctr"/>
                <a:lstStyle/>
                <a:p>
                  <a:endParaRPr lang="en-US"/>
                </a:p>
              </p:txBody>
            </p:sp>
            <p:sp>
              <p:nvSpPr>
                <p:cNvPr id="35" name="Google Shape;9393;p51">
                  <a:extLst>
                    <a:ext uri="{FF2B5EF4-FFF2-40B4-BE49-F238E27FC236}">
                      <a16:creationId xmlns:a16="http://schemas.microsoft.com/office/drawing/2014/main" id="{1D68D3AD-FE98-595C-F2AF-CA6A66C00C5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08652" y="4211605"/>
                  <a:ext cx="28542" cy="22133"/>
                </a:xfrm>
                <a:custGeom>
                  <a:avLst/>
                  <a:gdLst>
                    <a:gd name="T0" fmla="*/ 2147483646 w 1335"/>
                    <a:gd name="T1" fmla="*/ 0 h 1035"/>
                    <a:gd name="T2" fmla="*/ 2147483646 w 1335"/>
                    <a:gd name="T3" fmla="*/ 2147483646 h 1035"/>
                    <a:gd name="T4" fmla="*/ 2147483646 w 1335"/>
                    <a:gd name="T5" fmla="*/ 0 h 1035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335" h="1035" extrusionOk="0">
                      <a:moveTo>
                        <a:pt x="668" y="0"/>
                      </a:moveTo>
                      <a:cubicBezTo>
                        <a:pt x="0" y="0"/>
                        <a:pt x="0" y="1034"/>
                        <a:pt x="668" y="1034"/>
                      </a:cubicBezTo>
                      <a:cubicBezTo>
                        <a:pt x="1335" y="1034"/>
                        <a:pt x="1335" y="0"/>
                        <a:pt x="668" y="0"/>
                      </a:cubicBezTo>
                      <a:close/>
                    </a:path>
                  </a:pathLst>
                </a:custGeom>
                <a:solidFill>
                  <a:srgbClr val="D9835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1425" tIns="91425" rIns="91425" bIns="91425" anchor="ctr"/>
                <a:lstStyle/>
                <a:p>
                  <a:endParaRPr lang="en-US"/>
                </a:p>
              </p:txBody>
            </p:sp>
            <p:sp>
              <p:nvSpPr>
                <p:cNvPr id="36" name="Google Shape;9394;p51">
                  <a:extLst>
                    <a:ext uri="{FF2B5EF4-FFF2-40B4-BE49-F238E27FC236}">
                      <a16:creationId xmlns:a16="http://schemas.microsoft.com/office/drawing/2014/main" id="{CD86A25F-49A6-08E2-B075-78B178DDE35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71402" y="4162376"/>
                  <a:ext cx="29269" cy="22133"/>
                </a:xfrm>
                <a:custGeom>
                  <a:avLst/>
                  <a:gdLst>
                    <a:gd name="T0" fmla="*/ 2147483646 w 1369"/>
                    <a:gd name="T1" fmla="*/ 0 h 1035"/>
                    <a:gd name="T2" fmla="*/ 2147483646 w 1369"/>
                    <a:gd name="T3" fmla="*/ 2147483646 h 1035"/>
                    <a:gd name="T4" fmla="*/ 2147483646 w 1369"/>
                    <a:gd name="T5" fmla="*/ 0 h 1035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369" h="1035" extrusionOk="0">
                      <a:moveTo>
                        <a:pt x="701" y="0"/>
                      </a:moveTo>
                      <a:cubicBezTo>
                        <a:pt x="1" y="0"/>
                        <a:pt x="1" y="1034"/>
                        <a:pt x="701" y="1034"/>
                      </a:cubicBezTo>
                      <a:cubicBezTo>
                        <a:pt x="1369" y="1034"/>
                        <a:pt x="1369" y="0"/>
                        <a:pt x="701" y="0"/>
                      </a:cubicBezTo>
                      <a:close/>
                    </a:path>
                  </a:pathLst>
                </a:custGeom>
                <a:solidFill>
                  <a:srgbClr val="D9835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1425" tIns="91425" rIns="91425" bIns="91425" anchor="ctr"/>
                <a:lstStyle/>
                <a:p>
                  <a:endParaRPr lang="en-US"/>
                </a:p>
              </p:txBody>
            </p:sp>
          </p:grpSp>
        </p:grpSp>
      </p:grpSp>
      <p:pic>
        <p:nvPicPr>
          <p:cNvPr id="62" name="Picture 3">
            <a:extLst>
              <a:ext uri="{FF2B5EF4-FFF2-40B4-BE49-F238E27FC236}">
                <a16:creationId xmlns:a16="http://schemas.microsoft.com/office/drawing/2014/main" id="{D7881688-9EA2-916D-0349-66CA8019AF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6946" y="4750697"/>
            <a:ext cx="1571625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Picture 4">
            <a:extLst>
              <a:ext uri="{FF2B5EF4-FFF2-40B4-BE49-F238E27FC236}">
                <a16:creationId xmlns:a16="http://schemas.microsoft.com/office/drawing/2014/main" id="{C0A816C2-099E-A0B9-A040-F2044A4367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7496" y="4504634"/>
            <a:ext cx="1409700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4" name="Group 4">
            <a:extLst>
              <a:ext uri="{FF2B5EF4-FFF2-40B4-BE49-F238E27FC236}">
                <a16:creationId xmlns:a16="http://schemas.microsoft.com/office/drawing/2014/main" id="{B6825C95-715B-CA89-1FA0-24080E26085A}"/>
              </a:ext>
            </a:extLst>
          </p:cNvPr>
          <p:cNvGrpSpPr>
            <a:grpSpLocks/>
          </p:cNvGrpSpPr>
          <p:nvPr/>
        </p:nvGrpSpPr>
        <p:grpSpPr bwMode="auto">
          <a:xfrm>
            <a:off x="5669308" y="4504634"/>
            <a:ext cx="1193800" cy="733425"/>
            <a:chOff x="6324600" y="3810000"/>
            <a:chExt cx="1524000" cy="949037"/>
          </a:xfrm>
        </p:grpSpPr>
        <p:pic>
          <p:nvPicPr>
            <p:cNvPr id="65" name="Picture 2" descr="C:\Users\User\Desktop\wound\gas.jpg">
              <a:extLst>
                <a:ext uri="{FF2B5EF4-FFF2-40B4-BE49-F238E27FC236}">
                  <a16:creationId xmlns:a16="http://schemas.microsoft.com/office/drawing/2014/main" id="{9FC65936-60F8-BD31-5630-1284848D786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34200" y="3810000"/>
              <a:ext cx="914400" cy="949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C1A161AD-D898-ACC5-7314-C5E53785DA05}"/>
                </a:ext>
              </a:extLst>
            </p:cNvPr>
            <p:cNvSpPr/>
            <p:nvPr/>
          </p:nvSpPr>
          <p:spPr>
            <a:xfrm>
              <a:off x="6324600" y="4114021"/>
              <a:ext cx="381000" cy="306075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/>
                <a:t>C</a:t>
              </a:r>
            </a:p>
          </p:txBody>
        </p:sp>
      </p:grpSp>
      <p:grpSp>
        <p:nvGrpSpPr>
          <p:cNvPr id="67" name="Group 6">
            <a:extLst>
              <a:ext uri="{FF2B5EF4-FFF2-40B4-BE49-F238E27FC236}">
                <a16:creationId xmlns:a16="http://schemas.microsoft.com/office/drawing/2014/main" id="{37F1192F-5100-3530-9351-B9EA91C23BC8}"/>
              </a:ext>
            </a:extLst>
          </p:cNvPr>
          <p:cNvGrpSpPr>
            <a:grpSpLocks/>
          </p:cNvGrpSpPr>
          <p:nvPr/>
        </p:nvGrpSpPr>
        <p:grpSpPr bwMode="auto">
          <a:xfrm>
            <a:off x="7339358" y="4379222"/>
            <a:ext cx="1571625" cy="952500"/>
            <a:chOff x="5540470" y="4598480"/>
            <a:chExt cx="1573049" cy="1032401"/>
          </a:xfrm>
        </p:grpSpPr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4F9AC7EA-5E64-4593-96CC-3C362E10BD99}"/>
                </a:ext>
              </a:extLst>
            </p:cNvPr>
            <p:cNvSpPr/>
            <p:nvPr/>
          </p:nvSpPr>
          <p:spPr>
            <a:xfrm>
              <a:off x="5540470" y="5030977"/>
              <a:ext cx="274821" cy="205442"/>
            </a:xfrm>
            <a:prstGeom prst="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/>
                <a:t>D</a:t>
              </a:r>
            </a:p>
          </p:txBody>
        </p:sp>
        <p:pic>
          <p:nvPicPr>
            <p:cNvPr id="69" name="Picture 71" descr="C:\Users\User\Desktop\wound\D.png">
              <a:extLst>
                <a:ext uri="{FF2B5EF4-FFF2-40B4-BE49-F238E27FC236}">
                  <a16:creationId xmlns:a16="http://schemas.microsoft.com/office/drawing/2014/main" id="{EDAF9311-7A79-6702-7160-22442595380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5772" y="4598480"/>
              <a:ext cx="1197747" cy="10324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70" name="Picture 8">
            <a:extLst>
              <a:ext uri="{FF2B5EF4-FFF2-40B4-BE49-F238E27FC236}">
                <a16:creationId xmlns:a16="http://schemas.microsoft.com/office/drawing/2014/main" id="{9EBD1BE0-B2A8-18F8-83B1-9E5CFBD5A5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1783" y="4504634"/>
            <a:ext cx="1933575" cy="757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241257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8E53B8B3-236E-AB53-5635-752FC6BE17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82638667"/>
              </p:ext>
            </p:extLst>
          </p:nvPr>
        </p:nvGraphicFramePr>
        <p:xfrm>
          <a:off x="2428459" y="533400"/>
          <a:ext cx="6096000" cy="59055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0F5BA9F9-2449-90AB-D0FE-D491E452BFC7}"/>
              </a:ext>
            </a:extLst>
          </p:cNvPr>
          <p:cNvSpPr txBox="1">
            <a:spLocks/>
          </p:cNvSpPr>
          <p:nvPr/>
        </p:nvSpPr>
        <p:spPr bwMode="auto">
          <a:xfrm>
            <a:off x="8172034" y="419100"/>
            <a:ext cx="215265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4400">
                <a:latin typeface="SutonnyMJ" pitchFamily="2" charset="0"/>
                <a:cs typeface="SutonnyMJ" pitchFamily="2" charset="0"/>
              </a:rPr>
              <a:t>ÒGÕÕ †kÖbx</a:t>
            </a:r>
            <a:endParaRPr lang="en-US" altLang="en-US" sz="4400"/>
          </a:p>
        </p:txBody>
      </p:sp>
      <p:pic>
        <p:nvPicPr>
          <p:cNvPr id="8" name="Picture 2" descr="C:\Users\User\Desktop\wound\wood fire.jpg">
            <a:extLst>
              <a:ext uri="{FF2B5EF4-FFF2-40B4-BE49-F238E27FC236}">
                <a16:creationId xmlns:a16="http://schemas.microsoft.com/office/drawing/2014/main" id="{E71E2D86-3DF6-3A28-B9DB-8A3048C0B2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7259" y="1524000"/>
            <a:ext cx="23622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 descr="C:\Users\User\Desktop\wound\paper fire.jpg">
            <a:extLst>
              <a:ext uri="{FF2B5EF4-FFF2-40B4-BE49-F238E27FC236}">
                <a16:creationId xmlns:a16="http://schemas.microsoft.com/office/drawing/2014/main" id="{938F9CAD-D9E2-C11B-2D97-4B60106484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072175" y="3574027"/>
            <a:ext cx="2490107" cy="2286000"/>
          </a:xfrm>
          <a:prstGeom prst="round2DiagRect">
            <a:avLst>
              <a:gd name="adj1" fmla="val 45699"/>
              <a:gd name="adj2" fmla="val 0"/>
            </a:avLst>
          </a:prstGeom>
          <a:noFill/>
        </p:spPr>
      </p:pic>
    </p:spTree>
    <p:extLst>
      <p:ext uri="{BB962C8B-B14F-4D97-AF65-F5344CB8AC3E}">
        <p14:creationId xmlns:p14="http://schemas.microsoft.com/office/powerpoint/2010/main" val="40775007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>
          <a:solidFill>
            <a:schemeClr val="bg1"/>
          </a:solidFill>
        </a:ln>
      </a:spPr>
      <a:bodyPr rtlCol="0" anchor="ctr"/>
      <a:lstStyle>
        <a:defPPr algn="ctr">
          <a:defRPr dirty="0" smtClean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</TotalTime>
  <Words>3006</Words>
  <Application>Microsoft Office PowerPoint</Application>
  <PresentationFormat>Widescreen</PresentationFormat>
  <Paragraphs>305</Paragraphs>
  <Slides>43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55" baseType="lpstr">
      <vt:lpstr>Arial</vt:lpstr>
      <vt:lpstr>Arial Black</vt:lpstr>
      <vt:lpstr>Arial Narrow</vt:lpstr>
      <vt:lpstr>Calibri</vt:lpstr>
      <vt:lpstr>Calibri Light</vt:lpstr>
      <vt:lpstr>Chewy</vt:lpstr>
      <vt:lpstr>Nunito</vt:lpstr>
      <vt:lpstr>SutonnyMJ</vt:lpstr>
      <vt:lpstr>Tahoma</vt:lpstr>
      <vt:lpstr>Times New Roman</vt:lpstr>
      <vt:lpstr>TonnyBanglaMJ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Shakhawat Swapon</dc:creator>
  <cp:lastModifiedBy>Shakhawat Swapon</cp:lastModifiedBy>
  <cp:revision>8</cp:revision>
  <dcterms:created xsi:type="dcterms:W3CDTF">2022-11-02T08:33:37Z</dcterms:created>
  <dcterms:modified xsi:type="dcterms:W3CDTF">2022-11-04T17:37:05Z</dcterms:modified>
</cp:coreProperties>
</file>