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4"/>
  </p:notesMasterIdLst>
  <p:sldIdLst>
    <p:sldId id="256" r:id="rId2"/>
    <p:sldId id="258" r:id="rId3"/>
    <p:sldId id="260" r:id="rId4"/>
    <p:sldId id="261" r:id="rId5"/>
    <p:sldId id="262" r:id="rId6"/>
    <p:sldId id="263" r:id="rId7"/>
    <p:sldId id="273" r:id="rId8"/>
    <p:sldId id="275" r:id="rId9"/>
    <p:sldId id="276" r:id="rId10"/>
    <p:sldId id="274" r:id="rId11"/>
    <p:sldId id="305" r:id="rId12"/>
    <p:sldId id="280" r:id="rId13"/>
    <p:sldId id="278" r:id="rId14"/>
    <p:sldId id="308" r:id="rId15"/>
    <p:sldId id="279" r:id="rId16"/>
    <p:sldId id="287" r:id="rId17"/>
    <p:sldId id="281" r:id="rId18"/>
    <p:sldId id="286" r:id="rId19"/>
    <p:sldId id="282" r:id="rId20"/>
    <p:sldId id="283" r:id="rId21"/>
    <p:sldId id="284" r:id="rId22"/>
    <p:sldId id="289" r:id="rId23"/>
    <p:sldId id="285" r:id="rId24"/>
    <p:sldId id="292" r:id="rId25"/>
    <p:sldId id="288" r:id="rId26"/>
    <p:sldId id="297" r:id="rId27"/>
    <p:sldId id="290" r:id="rId28"/>
    <p:sldId id="291" r:id="rId29"/>
    <p:sldId id="296" r:id="rId30"/>
    <p:sldId id="294" r:id="rId31"/>
    <p:sldId id="293" r:id="rId32"/>
    <p:sldId id="295" r:id="rId33"/>
    <p:sldId id="298" r:id="rId34"/>
    <p:sldId id="299" r:id="rId35"/>
    <p:sldId id="300" r:id="rId36"/>
    <p:sldId id="304" r:id="rId37"/>
    <p:sldId id="306" r:id="rId38"/>
    <p:sldId id="257" r:id="rId39"/>
    <p:sldId id="647" r:id="rId40"/>
    <p:sldId id="648" r:id="rId41"/>
    <p:sldId id="277" r:id="rId42"/>
    <p:sldId id="649" r:id="rId43"/>
    <p:sldId id="650" r:id="rId44"/>
    <p:sldId id="651" r:id="rId45"/>
    <p:sldId id="652" r:id="rId46"/>
    <p:sldId id="310" r:id="rId47"/>
    <p:sldId id="311" r:id="rId48"/>
    <p:sldId id="312" r:id="rId49"/>
    <p:sldId id="313" r:id="rId50"/>
    <p:sldId id="314" r:id="rId51"/>
    <p:sldId id="259" r:id="rId52"/>
    <p:sldId id="315" r:id="rId53"/>
    <p:sldId id="316" r:id="rId54"/>
    <p:sldId id="317" r:id="rId55"/>
    <p:sldId id="318" r:id="rId56"/>
    <p:sldId id="319" r:id="rId57"/>
    <p:sldId id="320" r:id="rId58"/>
    <p:sldId id="321" r:id="rId59"/>
    <p:sldId id="329" r:id="rId60"/>
    <p:sldId id="330" r:id="rId61"/>
    <p:sldId id="344" r:id="rId62"/>
    <p:sldId id="627" r:id="rId63"/>
    <p:sldId id="628" r:id="rId64"/>
    <p:sldId id="345" r:id="rId65"/>
    <p:sldId id="384" r:id="rId66"/>
    <p:sldId id="634" r:id="rId67"/>
    <p:sldId id="645" r:id="rId68"/>
    <p:sldId id="635" r:id="rId69"/>
    <p:sldId id="636" r:id="rId70"/>
    <p:sldId id="388" r:id="rId71"/>
    <p:sldId id="389" r:id="rId72"/>
    <p:sldId id="390" r:id="rId73"/>
    <p:sldId id="392" r:id="rId74"/>
    <p:sldId id="271" r:id="rId75"/>
    <p:sldId id="272" r:id="rId76"/>
    <p:sldId id="638" r:id="rId77"/>
    <p:sldId id="639" r:id="rId78"/>
    <p:sldId id="640" r:id="rId79"/>
    <p:sldId id="642" r:id="rId80"/>
    <p:sldId id="327" r:id="rId81"/>
    <p:sldId id="644" r:id="rId82"/>
    <p:sldId id="301" r:id="rId8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83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notesMaster" Target="notesMasters/notesMaster1.xml"/><Relationship Id="rId89" Type="http://schemas.microsoft.com/office/2016/11/relationships/changesInfo" Target="changesInfos/changesInfo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khawat Swapon" userId="e0d062027d679673" providerId="LiveId" clId="{74C3640E-7BF9-4519-A1BF-077F4E8C6D2C}"/>
    <pc:docChg chg="undo redo custSel addSld delSld modSld sldOrd">
      <pc:chgData name="Shakhawat Swapon" userId="e0d062027d679673" providerId="LiveId" clId="{74C3640E-7BF9-4519-A1BF-077F4E8C6D2C}" dt="2023-01-11T05:56:28.980" v="353" actId="1035"/>
      <pc:docMkLst>
        <pc:docMk/>
      </pc:docMkLst>
      <pc:sldChg chg="add">
        <pc:chgData name="Shakhawat Swapon" userId="e0d062027d679673" providerId="LiveId" clId="{74C3640E-7BF9-4519-A1BF-077F4E8C6D2C}" dt="2023-01-11T05:47:04.273" v="295"/>
        <pc:sldMkLst>
          <pc:docMk/>
          <pc:sldMk cId="0" sldId="257"/>
        </pc:sldMkLst>
      </pc:sldChg>
      <pc:sldChg chg="del">
        <pc:chgData name="Shakhawat Swapon" userId="e0d062027d679673" providerId="LiveId" clId="{74C3640E-7BF9-4519-A1BF-077F4E8C6D2C}" dt="2022-12-06T15:14:14.323" v="156" actId="47"/>
        <pc:sldMkLst>
          <pc:docMk/>
          <pc:sldMk cId="618301591" sldId="270"/>
        </pc:sldMkLst>
      </pc:sldChg>
      <pc:sldChg chg="modSp mod">
        <pc:chgData name="Shakhawat Swapon" userId="e0d062027d679673" providerId="LiveId" clId="{74C3640E-7BF9-4519-A1BF-077F4E8C6D2C}" dt="2022-12-04T15:48:44.586" v="69" actId="404"/>
        <pc:sldMkLst>
          <pc:docMk/>
          <pc:sldMk cId="352835170" sldId="274"/>
        </pc:sldMkLst>
        <pc:spChg chg="mod">
          <ac:chgData name="Shakhawat Swapon" userId="e0d062027d679673" providerId="LiveId" clId="{74C3640E-7BF9-4519-A1BF-077F4E8C6D2C}" dt="2022-12-04T15:48:44.586" v="69" actId="404"/>
          <ac:spMkLst>
            <pc:docMk/>
            <pc:sldMk cId="352835170" sldId="274"/>
            <ac:spMk id="4" creationId="{BE5E9C17-ABC7-36E8-023C-1AA0E8D33E03}"/>
          </ac:spMkLst>
        </pc:spChg>
        <pc:spChg chg="mod">
          <ac:chgData name="Shakhawat Swapon" userId="e0d062027d679673" providerId="LiveId" clId="{74C3640E-7BF9-4519-A1BF-077F4E8C6D2C}" dt="2022-12-04T15:48:31.746" v="63" actId="403"/>
          <ac:spMkLst>
            <pc:docMk/>
            <pc:sldMk cId="352835170" sldId="274"/>
            <ac:spMk id="5" creationId="{EDF5D760-40EA-4C0F-6226-7987DDD2E169}"/>
          </ac:spMkLst>
        </pc:spChg>
      </pc:sldChg>
      <pc:sldChg chg="modSp mod">
        <pc:chgData name="Shakhawat Swapon" userId="e0d062027d679673" providerId="LiveId" clId="{74C3640E-7BF9-4519-A1BF-077F4E8C6D2C}" dt="2022-12-04T15:48:03.133" v="57" actId="1036"/>
        <pc:sldMkLst>
          <pc:docMk/>
          <pc:sldMk cId="3461808728" sldId="275"/>
        </pc:sldMkLst>
        <pc:spChg chg="mod">
          <ac:chgData name="Shakhawat Swapon" userId="e0d062027d679673" providerId="LiveId" clId="{74C3640E-7BF9-4519-A1BF-077F4E8C6D2C}" dt="2022-12-04T15:47:42.616" v="56" actId="2710"/>
          <ac:spMkLst>
            <pc:docMk/>
            <pc:sldMk cId="3461808728" sldId="275"/>
            <ac:spMk id="4" creationId="{397847C8-4969-CC01-DA5D-DB5BA3CB08B8}"/>
          </ac:spMkLst>
        </pc:spChg>
        <pc:spChg chg="mod">
          <ac:chgData name="Shakhawat Swapon" userId="e0d062027d679673" providerId="LiveId" clId="{74C3640E-7BF9-4519-A1BF-077F4E8C6D2C}" dt="2022-12-04T15:48:03.133" v="57" actId="1036"/>
          <ac:spMkLst>
            <pc:docMk/>
            <pc:sldMk cId="3461808728" sldId="275"/>
            <ac:spMk id="6" creationId="{8FC62984-3E48-80D2-30DB-ED6A1782FCE7}"/>
          </ac:spMkLst>
        </pc:spChg>
      </pc:sldChg>
      <pc:sldChg chg="modSp mod">
        <pc:chgData name="Shakhawat Swapon" userId="e0d062027d679673" providerId="LiveId" clId="{74C3640E-7BF9-4519-A1BF-077F4E8C6D2C}" dt="2022-12-04T15:48:18.606" v="60" actId="1076"/>
        <pc:sldMkLst>
          <pc:docMk/>
          <pc:sldMk cId="3385904909" sldId="276"/>
        </pc:sldMkLst>
        <pc:spChg chg="mod">
          <ac:chgData name="Shakhawat Swapon" userId="e0d062027d679673" providerId="LiveId" clId="{74C3640E-7BF9-4519-A1BF-077F4E8C6D2C}" dt="2022-12-04T15:48:18.606" v="60" actId="1076"/>
          <ac:spMkLst>
            <pc:docMk/>
            <pc:sldMk cId="3385904909" sldId="276"/>
            <ac:spMk id="4" creationId="{F2248E88-1DBF-04F2-6DF3-A646178B9395}"/>
          </ac:spMkLst>
        </pc:spChg>
        <pc:spChg chg="mod">
          <ac:chgData name="Shakhawat Swapon" userId="e0d062027d679673" providerId="LiveId" clId="{74C3640E-7BF9-4519-A1BF-077F4E8C6D2C}" dt="2022-12-04T15:48:16.634" v="59" actId="403"/>
          <ac:spMkLst>
            <pc:docMk/>
            <pc:sldMk cId="3385904909" sldId="276"/>
            <ac:spMk id="8" creationId="{13665D44-0355-681D-B73A-2802F18AFAF1}"/>
          </ac:spMkLst>
        </pc:spChg>
      </pc:sldChg>
      <pc:sldChg chg="add">
        <pc:chgData name="Shakhawat Swapon" userId="e0d062027d679673" providerId="LiveId" clId="{74C3640E-7BF9-4519-A1BF-077F4E8C6D2C}" dt="2023-01-11T05:47:04.273" v="295"/>
        <pc:sldMkLst>
          <pc:docMk/>
          <pc:sldMk cId="0" sldId="277"/>
        </pc:sldMkLst>
      </pc:sldChg>
      <pc:sldChg chg="modSp mod">
        <pc:chgData name="Shakhawat Swapon" userId="e0d062027d679673" providerId="LiveId" clId="{74C3640E-7BF9-4519-A1BF-077F4E8C6D2C}" dt="2022-12-04T15:49:25.968" v="76" actId="20577"/>
        <pc:sldMkLst>
          <pc:docMk/>
          <pc:sldMk cId="3394880364" sldId="278"/>
        </pc:sldMkLst>
        <pc:spChg chg="mod">
          <ac:chgData name="Shakhawat Swapon" userId="e0d062027d679673" providerId="LiveId" clId="{74C3640E-7BF9-4519-A1BF-077F4E8C6D2C}" dt="2022-12-04T15:49:25.968" v="76" actId="20577"/>
          <ac:spMkLst>
            <pc:docMk/>
            <pc:sldMk cId="3394880364" sldId="278"/>
            <ac:spMk id="4" creationId="{13A1AD76-F79D-FBFC-3ACE-F3041799FC63}"/>
          </ac:spMkLst>
        </pc:spChg>
      </pc:sldChg>
      <pc:sldChg chg="modSp mod">
        <pc:chgData name="Shakhawat Swapon" userId="e0d062027d679673" providerId="LiveId" clId="{74C3640E-7BF9-4519-A1BF-077F4E8C6D2C}" dt="2022-12-04T15:50:19.492" v="84" actId="1038"/>
        <pc:sldMkLst>
          <pc:docMk/>
          <pc:sldMk cId="1739195489" sldId="279"/>
        </pc:sldMkLst>
        <pc:spChg chg="mod">
          <ac:chgData name="Shakhawat Swapon" userId="e0d062027d679673" providerId="LiveId" clId="{74C3640E-7BF9-4519-A1BF-077F4E8C6D2C}" dt="2022-12-04T15:49:54.995" v="81" actId="20577"/>
          <ac:spMkLst>
            <pc:docMk/>
            <pc:sldMk cId="1739195489" sldId="279"/>
            <ac:spMk id="9" creationId="{ACBC4886-ADF2-1E34-4C79-5329A967C856}"/>
          </ac:spMkLst>
        </pc:spChg>
        <pc:picChg chg="mod">
          <ac:chgData name="Shakhawat Swapon" userId="e0d062027d679673" providerId="LiveId" clId="{74C3640E-7BF9-4519-A1BF-077F4E8C6D2C}" dt="2022-12-04T15:50:19.492" v="84" actId="1038"/>
          <ac:picMkLst>
            <pc:docMk/>
            <pc:sldMk cId="1739195489" sldId="279"/>
            <ac:picMk id="4" creationId="{EA5070C1-E099-6DFD-AB86-528C78FA1F1F}"/>
          </ac:picMkLst>
        </pc:picChg>
      </pc:sldChg>
      <pc:sldChg chg="modSp mod">
        <pc:chgData name="Shakhawat Swapon" userId="e0d062027d679673" providerId="LiveId" clId="{74C3640E-7BF9-4519-A1BF-077F4E8C6D2C}" dt="2022-12-04T15:49:16.269" v="75" actId="404"/>
        <pc:sldMkLst>
          <pc:docMk/>
          <pc:sldMk cId="3597517721" sldId="280"/>
        </pc:sldMkLst>
        <pc:spChg chg="mod">
          <ac:chgData name="Shakhawat Swapon" userId="e0d062027d679673" providerId="LiveId" clId="{74C3640E-7BF9-4519-A1BF-077F4E8C6D2C}" dt="2022-12-04T15:49:16.269" v="75" actId="404"/>
          <ac:spMkLst>
            <pc:docMk/>
            <pc:sldMk cId="3597517721" sldId="280"/>
            <ac:spMk id="5" creationId="{F1EFE87C-D040-74DA-5FF7-8D1A27331619}"/>
          </ac:spMkLst>
        </pc:spChg>
      </pc:sldChg>
      <pc:sldChg chg="ord">
        <pc:chgData name="Shakhawat Swapon" userId="e0d062027d679673" providerId="LiveId" clId="{74C3640E-7BF9-4519-A1BF-077F4E8C6D2C}" dt="2022-12-10T17:57:59.642" v="168"/>
        <pc:sldMkLst>
          <pc:docMk/>
          <pc:sldMk cId="3698921464" sldId="281"/>
        </pc:sldMkLst>
      </pc:sldChg>
      <pc:sldChg chg="modSp">
        <pc:chgData name="Shakhawat Swapon" userId="e0d062027d679673" providerId="LiveId" clId="{74C3640E-7BF9-4519-A1BF-077F4E8C6D2C}" dt="2022-12-05T03:53:15.895" v="155" actId="20577"/>
        <pc:sldMkLst>
          <pc:docMk/>
          <pc:sldMk cId="3100358233" sldId="292"/>
        </pc:sldMkLst>
        <pc:spChg chg="mod">
          <ac:chgData name="Shakhawat Swapon" userId="e0d062027d679673" providerId="LiveId" clId="{74C3640E-7BF9-4519-A1BF-077F4E8C6D2C}" dt="2022-12-05T03:53:15.895" v="155" actId="20577"/>
          <ac:spMkLst>
            <pc:docMk/>
            <pc:sldMk cId="3100358233" sldId="292"/>
            <ac:spMk id="4" creationId="{EEDE36B3-5B46-6631-2D55-F242C5ADFE17}"/>
          </ac:spMkLst>
        </pc:spChg>
      </pc:sldChg>
      <pc:sldChg chg="addSp delSp modSp mod">
        <pc:chgData name="Shakhawat Swapon" userId="e0d062027d679673" providerId="LiveId" clId="{74C3640E-7BF9-4519-A1BF-077F4E8C6D2C}" dt="2023-01-11T05:44:21.141" v="293" actId="14100"/>
        <pc:sldMkLst>
          <pc:docMk/>
          <pc:sldMk cId="2029150437" sldId="306"/>
        </pc:sldMkLst>
        <pc:spChg chg="mod">
          <ac:chgData name="Shakhawat Swapon" userId="e0d062027d679673" providerId="LiveId" clId="{74C3640E-7BF9-4519-A1BF-077F4E8C6D2C}" dt="2023-01-11T05:42:01.951" v="240" actId="1076"/>
          <ac:spMkLst>
            <pc:docMk/>
            <pc:sldMk cId="2029150437" sldId="306"/>
            <ac:spMk id="2" creationId="{AC3AA973-9FA1-1A60-85E8-CEDFEA7600C0}"/>
          </ac:spMkLst>
        </pc:spChg>
        <pc:spChg chg="add del">
          <ac:chgData name="Shakhawat Swapon" userId="e0d062027d679673" providerId="LiveId" clId="{74C3640E-7BF9-4519-A1BF-077F4E8C6D2C}" dt="2023-01-11T05:43:32.478" v="269"/>
          <ac:spMkLst>
            <pc:docMk/>
            <pc:sldMk cId="2029150437" sldId="306"/>
            <ac:spMk id="3" creationId="{07EAB6D7-51C2-ADAE-188C-AE96D9C93196}"/>
          </ac:spMkLst>
        </pc:spChg>
        <pc:graphicFrameChg chg="add del mod">
          <ac:chgData name="Shakhawat Swapon" userId="e0d062027d679673" providerId="LiveId" clId="{74C3640E-7BF9-4519-A1BF-077F4E8C6D2C}" dt="2023-01-11T05:31:25.339" v="218"/>
          <ac:graphicFrameMkLst>
            <pc:docMk/>
            <pc:sldMk cId="2029150437" sldId="306"/>
            <ac:graphicFrameMk id="6" creationId="{5B404989-966A-496A-F50A-E5CD466FBABD}"/>
          </ac:graphicFrameMkLst>
        </pc:graphicFrameChg>
        <pc:graphicFrameChg chg="add del mod">
          <ac:chgData name="Shakhawat Swapon" userId="e0d062027d679673" providerId="LiveId" clId="{74C3640E-7BF9-4519-A1BF-077F4E8C6D2C}" dt="2023-01-11T05:31:24.620" v="217"/>
          <ac:graphicFrameMkLst>
            <pc:docMk/>
            <pc:sldMk cId="2029150437" sldId="306"/>
            <ac:graphicFrameMk id="7" creationId="{46055B23-8C1D-20B4-DC2C-B470E9651AB6}"/>
          </ac:graphicFrameMkLst>
        </pc:graphicFrameChg>
        <pc:picChg chg="mod">
          <ac:chgData name="Shakhawat Swapon" userId="e0d062027d679673" providerId="LiveId" clId="{74C3640E-7BF9-4519-A1BF-077F4E8C6D2C}" dt="2023-01-11T05:42:36.548" v="263" actId="1076"/>
          <ac:picMkLst>
            <pc:docMk/>
            <pc:sldMk cId="2029150437" sldId="306"/>
            <ac:picMk id="4" creationId="{44521F13-A602-943A-2798-AA35B1662323}"/>
          </ac:picMkLst>
        </pc:picChg>
        <pc:picChg chg="mod">
          <ac:chgData name="Shakhawat Swapon" userId="e0d062027d679673" providerId="LiveId" clId="{74C3640E-7BF9-4519-A1BF-077F4E8C6D2C}" dt="2023-01-11T05:42:52.674" v="264" actId="1076"/>
          <ac:picMkLst>
            <pc:docMk/>
            <pc:sldMk cId="2029150437" sldId="306"/>
            <ac:picMk id="5" creationId="{35252245-D93D-85FE-9DD9-895408D81939}"/>
          </ac:picMkLst>
        </pc:picChg>
        <pc:picChg chg="add mod">
          <ac:chgData name="Shakhawat Swapon" userId="e0d062027d679673" providerId="LiveId" clId="{74C3640E-7BF9-4519-A1BF-077F4E8C6D2C}" dt="2023-01-11T05:44:21.141" v="293" actId="14100"/>
          <ac:picMkLst>
            <pc:docMk/>
            <pc:sldMk cId="2029150437" sldId="306"/>
            <ac:picMk id="8" creationId="{213EC00A-2741-2363-0917-71500458FC5B}"/>
          </ac:picMkLst>
        </pc:picChg>
        <pc:picChg chg="add mod">
          <ac:chgData name="Shakhawat Swapon" userId="e0d062027d679673" providerId="LiveId" clId="{74C3640E-7BF9-4519-A1BF-077F4E8C6D2C}" dt="2023-01-11T05:44:08.064" v="291" actId="1076"/>
          <ac:picMkLst>
            <pc:docMk/>
            <pc:sldMk cId="2029150437" sldId="306"/>
            <ac:picMk id="9" creationId="{E59E048E-01DB-95F7-02AE-0558D609EF2C}"/>
          </ac:picMkLst>
        </pc:picChg>
      </pc:sldChg>
      <pc:sldChg chg="modSp mod">
        <pc:chgData name="Shakhawat Swapon" userId="e0d062027d679673" providerId="LiveId" clId="{74C3640E-7BF9-4519-A1BF-077F4E8C6D2C}" dt="2022-12-11T15:04:38.676" v="198" actId="313"/>
        <pc:sldMkLst>
          <pc:docMk/>
          <pc:sldMk cId="0" sldId="327"/>
        </pc:sldMkLst>
        <pc:spChg chg="mod">
          <ac:chgData name="Shakhawat Swapon" userId="e0d062027d679673" providerId="LiveId" clId="{74C3640E-7BF9-4519-A1BF-077F4E8C6D2C}" dt="2022-12-11T15:04:38.676" v="198" actId="313"/>
          <ac:spMkLst>
            <pc:docMk/>
            <pc:sldMk cId="0" sldId="327"/>
            <ac:spMk id="20483" creationId="{A0CEBAB4-FE37-BD52-A752-4AF2B529A082}"/>
          </ac:spMkLst>
        </pc:spChg>
      </pc:sldChg>
      <pc:sldChg chg="del">
        <pc:chgData name="Shakhawat Swapon" userId="e0d062027d679673" providerId="LiveId" clId="{74C3640E-7BF9-4519-A1BF-077F4E8C6D2C}" dt="2022-12-11T15:05:26.303" v="199" actId="47"/>
        <pc:sldMkLst>
          <pc:docMk/>
          <pc:sldMk cId="0" sldId="391"/>
        </pc:sldMkLst>
      </pc:sldChg>
      <pc:sldChg chg="modSp mod">
        <pc:chgData name="Shakhawat Swapon" userId="e0d062027d679673" providerId="LiveId" clId="{74C3640E-7BF9-4519-A1BF-077F4E8C6D2C}" dt="2022-12-11T15:06:13.434" v="205" actId="122"/>
        <pc:sldMkLst>
          <pc:docMk/>
          <pc:sldMk cId="0" sldId="392"/>
        </pc:sldMkLst>
        <pc:spChg chg="mod">
          <ac:chgData name="Shakhawat Swapon" userId="e0d062027d679673" providerId="LiveId" clId="{74C3640E-7BF9-4519-A1BF-077F4E8C6D2C}" dt="2022-12-11T15:06:13.434" v="205" actId="122"/>
          <ac:spMkLst>
            <pc:docMk/>
            <pc:sldMk cId="0" sldId="392"/>
            <ac:spMk id="40962" creationId="{B4677832-B6EE-5A7B-148C-B1CC618ACBD4}"/>
          </ac:spMkLst>
        </pc:spChg>
      </pc:sldChg>
      <pc:sldChg chg="del">
        <pc:chgData name="Shakhawat Swapon" userId="e0d062027d679673" providerId="LiveId" clId="{74C3640E-7BF9-4519-A1BF-077F4E8C6D2C}" dt="2022-12-11T15:05:28.319" v="200" actId="47"/>
        <pc:sldMkLst>
          <pc:docMk/>
          <pc:sldMk cId="0" sldId="620"/>
        </pc:sldMkLst>
      </pc:sldChg>
      <pc:sldChg chg="del">
        <pc:chgData name="Shakhawat Swapon" userId="e0d062027d679673" providerId="LiveId" clId="{74C3640E-7BF9-4519-A1BF-077F4E8C6D2C}" dt="2022-12-10T17:58:38.958" v="169" actId="47"/>
        <pc:sldMkLst>
          <pc:docMk/>
          <pc:sldMk cId="0" sldId="633"/>
        </pc:sldMkLst>
      </pc:sldChg>
      <pc:sldChg chg="new del">
        <pc:chgData name="Shakhawat Swapon" userId="e0d062027d679673" providerId="LiveId" clId="{74C3640E-7BF9-4519-A1BF-077F4E8C6D2C}" dt="2023-01-11T05:47:11.085" v="296" actId="47"/>
        <pc:sldMkLst>
          <pc:docMk/>
          <pc:sldMk cId="3982774623" sldId="646"/>
        </pc:sldMkLst>
      </pc:sldChg>
      <pc:sldChg chg="add">
        <pc:chgData name="Shakhawat Swapon" userId="e0d062027d679673" providerId="LiveId" clId="{74C3640E-7BF9-4519-A1BF-077F4E8C6D2C}" dt="2023-01-11T05:47:04.273" v="295"/>
        <pc:sldMkLst>
          <pc:docMk/>
          <pc:sldMk cId="0" sldId="647"/>
        </pc:sldMkLst>
      </pc:sldChg>
      <pc:sldChg chg="add">
        <pc:chgData name="Shakhawat Swapon" userId="e0d062027d679673" providerId="LiveId" clId="{74C3640E-7BF9-4519-A1BF-077F4E8C6D2C}" dt="2023-01-11T05:47:04.273" v="295"/>
        <pc:sldMkLst>
          <pc:docMk/>
          <pc:sldMk cId="0" sldId="648"/>
        </pc:sldMkLst>
      </pc:sldChg>
      <pc:sldChg chg="add">
        <pc:chgData name="Shakhawat Swapon" userId="e0d062027d679673" providerId="LiveId" clId="{74C3640E-7BF9-4519-A1BF-077F4E8C6D2C}" dt="2023-01-11T05:47:04.273" v="295"/>
        <pc:sldMkLst>
          <pc:docMk/>
          <pc:sldMk cId="0" sldId="649"/>
        </pc:sldMkLst>
      </pc:sldChg>
      <pc:sldChg chg="add">
        <pc:chgData name="Shakhawat Swapon" userId="e0d062027d679673" providerId="LiveId" clId="{74C3640E-7BF9-4519-A1BF-077F4E8C6D2C}" dt="2023-01-11T05:47:04.273" v="295"/>
        <pc:sldMkLst>
          <pc:docMk/>
          <pc:sldMk cId="0" sldId="650"/>
        </pc:sldMkLst>
      </pc:sldChg>
      <pc:sldChg chg="modSp add">
        <pc:chgData name="Shakhawat Swapon" userId="e0d062027d679673" providerId="LiveId" clId="{74C3640E-7BF9-4519-A1BF-077F4E8C6D2C}" dt="2023-01-11T05:56:28.980" v="353" actId="1035"/>
        <pc:sldMkLst>
          <pc:docMk/>
          <pc:sldMk cId="0" sldId="651"/>
        </pc:sldMkLst>
        <pc:picChg chg="mod">
          <ac:chgData name="Shakhawat Swapon" userId="e0d062027d679673" providerId="LiveId" clId="{74C3640E-7BF9-4519-A1BF-077F4E8C6D2C}" dt="2023-01-11T05:56:28.980" v="353" actId="1035"/>
          <ac:picMkLst>
            <pc:docMk/>
            <pc:sldMk cId="0" sldId="651"/>
            <ac:picMk id="13314" creationId="{C20C7A38-5894-F019-4A06-F6AE1CFB9B37}"/>
          </ac:picMkLst>
        </pc:picChg>
      </pc:sldChg>
      <pc:sldChg chg="addSp delSp modSp new mod">
        <pc:chgData name="Shakhawat Swapon" userId="e0d062027d679673" providerId="LiveId" clId="{74C3640E-7BF9-4519-A1BF-077F4E8C6D2C}" dt="2023-01-11T05:56:06.744" v="344" actId="478"/>
        <pc:sldMkLst>
          <pc:docMk/>
          <pc:sldMk cId="3730453143" sldId="652"/>
        </pc:sldMkLst>
        <pc:spChg chg="mod">
          <ac:chgData name="Shakhawat Swapon" userId="e0d062027d679673" providerId="LiveId" clId="{74C3640E-7BF9-4519-A1BF-077F4E8C6D2C}" dt="2023-01-11T05:55:28.401" v="336" actId="122"/>
          <ac:spMkLst>
            <pc:docMk/>
            <pc:sldMk cId="3730453143" sldId="652"/>
            <ac:spMk id="2" creationId="{055151E5-8FA4-3F90-200B-6D86A2263867}"/>
          </ac:spMkLst>
        </pc:spChg>
        <pc:spChg chg="del">
          <ac:chgData name="Shakhawat Swapon" userId="e0d062027d679673" providerId="LiveId" clId="{74C3640E-7BF9-4519-A1BF-077F4E8C6D2C}" dt="2023-01-11T05:54:23.790" v="298"/>
          <ac:spMkLst>
            <pc:docMk/>
            <pc:sldMk cId="3730453143" sldId="652"/>
            <ac:spMk id="3" creationId="{575F504F-52BB-39BC-077B-71C6758E6EC0}"/>
          </ac:spMkLst>
        </pc:spChg>
        <pc:picChg chg="add mod">
          <ac:chgData name="Shakhawat Swapon" userId="e0d062027d679673" providerId="LiveId" clId="{74C3640E-7BF9-4519-A1BF-077F4E8C6D2C}" dt="2023-01-11T05:55:55.918" v="342" actId="14100"/>
          <ac:picMkLst>
            <pc:docMk/>
            <pc:sldMk cId="3730453143" sldId="652"/>
            <ac:picMk id="5" creationId="{5083F3F6-AB38-6458-D813-2CAE741437BD}"/>
          </ac:picMkLst>
        </pc:picChg>
        <pc:picChg chg="add del mod">
          <ac:chgData name="Shakhawat Swapon" userId="e0d062027d679673" providerId="LiveId" clId="{74C3640E-7BF9-4519-A1BF-077F4E8C6D2C}" dt="2023-01-11T05:56:06.744" v="344" actId="478"/>
          <ac:picMkLst>
            <pc:docMk/>
            <pc:sldMk cId="3730453143" sldId="652"/>
            <ac:picMk id="6" creationId="{C47C4F40-5C86-FBDA-B1EC-D285E32B5683}"/>
          </ac:picMkLst>
        </pc:picChg>
      </pc:sldChg>
      <pc:sldMasterChg chg="delSldLayout">
        <pc:chgData name="Shakhawat Swapon" userId="e0d062027d679673" providerId="LiveId" clId="{74C3640E-7BF9-4519-A1BF-077F4E8C6D2C}" dt="2022-12-11T15:05:28.319" v="200" actId="47"/>
        <pc:sldMasterMkLst>
          <pc:docMk/>
          <pc:sldMasterMk cId="428960726" sldId="2147483648"/>
        </pc:sldMasterMkLst>
        <pc:sldLayoutChg chg="del">
          <pc:chgData name="Shakhawat Swapon" userId="e0d062027d679673" providerId="LiveId" clId="{74C3640E-7BF9-4519-A1BF-077F4E8C6D2C}" dt="2022-12-11T15:05:28.319" v="200" actId="47"/>
          <pc:sldLayoutMkLst>
            <pc:docMk/>
            <pc:sldMasterMk cId="428960726" sldId="2147483648"/>
            <pc:sldLayoutMk cId="1152919855" sldId="2147483662"/>
          </pc:sldLayoutMkLst>
        </pc:sldLayoutChg>
      </pc:sldMasterChg>
    </pc:docChg>
  </pc:docChgLst>
  <pc:docChgLst>
    <pc:chgData name="Shakhawat Swapon" userId="e0d062027d679673" providerId="LiveId" clId="{46993DA9-BC2F-42EC-95AE-CDECEFD1357D}"/>
    <pc:docChg chg="undo custSel addSld delSld modSld">
      <pc:chgData name="Shakhawat Swapon" userId="e0d062027d679673" providerId="LiveId" clId="{46993DA9-BC2F-42EC-95AE-CDECEFD1357D}" dt="2022-11-28T11:16:24.449" v="4093" actId="14100"/>
      <pc:docMkLst>
        <pc:docMk/>
      </pc:docMkLst>
      <pc:sldChg chg="addSp modSp mod">
        <pc:chgData name="Shakhawat Swapon" userId="e0d062027d679673" providerId="LiveId" clId="{46993DA9-BC2F-42EC-95AE-CDECEFD1357D}" dt="2022-11-28T11:16:24.449" v="4093" actId="14100"/>
        <pc:sldMkLst>
          <pc:docMk/>
          <pc:sldMk cId="1173603674" sldId="256"/>
        </pc:sldMkLst>
        <pc:spChg chg="mod">
          <ac:chgData name="Shakhawat Swapon" userId="e0d062027d679673" providerId="LiveId" clId="{46993DA9-BC2F-42EC-95AE-CDECEFD1357D}" dt="2022-11-28T11:13:28.381" v="3963" actId="255"/>
          <ac:spMkLst>
            <pc:docMk/>
            <pc:sldMk cId="1173603674" sldId="256"/>
            <ac:spMk id="12" creationId="{E50F2C4E-13A9-37B5-6CB8-F16791C7A9E1}"/>
          </ac:spMkLst>
        </pc:spChg>
        <pc:picChg chg="add mod">
          <ac:chgData name="Shakhawat Swapon" userId="e0d062027d679673" providerId="LiveId" clId="{46993DA9-BC2F-42EC-95AE-CDECEFD1357D}" dt="2022-11-28T11:16:18.509" v="4080" actId="1038"/>
          <ac:picMkLst>
            <pc:docMk/>
            <pc:sldMk cId="1173603674" sldId="256"/>
            <ac:picMk id="4" creationId="{5F2549B3-6FD3-7A49-AB2F-53A153C6B071}"/>
          </ac:picMkLst>
        </pc:picChg>
        <pc:picChg chg="add mod">
          <ac:chgData name="Shakhawat Swapon" userId="e0d062027d679673" providerId="LiveId" clId="{46993DA9-BC2F-42EC-95AE-CDECEFD1357D}" dt="2022-11-28T11:16:12.917" v="4057" actId="1038"/>
          <ac:picMkLst>
            <pc:docMk/>
            <pc:sldMk cId="1173603674" sldId="256"/>
            <ac:picMk id="5" creationId="{0BC8D473-D9F9-5461-5800-9A94A47330C5}"/>
          </ac:picMkLst>
        </pc:picChg>
        <pc:picChg chg="mod">
          <ac:chgData name="Shakhawat Swapon" userId="e0d062027d679673" providerId="LiveId" clId="{46993DA9-BC2F-42EC-95AE-CDECEFD1357D}" dt="2022-11-28T11:16:24.449" v="4093" actId="14100"/>
          <ac:picMkLst>
            <pc:docMk/>
            <pc:sldMk cId="1173603674" sldId="256"/>
            <ac:picMk id="13" creationId="{D0DD6CCC-62C2-71F1-40CD-D7BF2B613AD2}"/>
          </ac:picMkLst>
        </pc:picChg>
      </pc:sldChg>
      <pc:sldChg chg="modSp mod">
        <pc:chgData name="Shakhawat Swapon" userId="e0d062027d679673" providerId="LiveId" clId="{46993DA9-BC2F-42EC-95AE-CDECEFD1357D}" dt="2022-11-28T08:43:57.483" v="2187" actId="20577"/>
        <pc:sldMkLst>
          <pc:docMk/>
          <pc:sldMk cId="3140698805" sldId="258"/>
        </pc:sldMkLst>
        <pc:spChg chg="mod">
          <ac:chgData name="Shakhawat Swapon" userId="e0d062027d679673" providerId="LiveId" clId="{46993DA9-BC2F-42EC-95AE-CDECEFD1357D}" dt="2022-11-28T05:53:52.389" v="155" actId="20577"/>
          <ac:spMkLst>
            <pc:docMk/>
            <pc:sldMk cId="3140698805" sldId="258"/>
            <ac:spMk id="4" creationId="{52E1731D-275E-732B-BAB8-753A542F4C28}"/>
          </ac:spMkLst>
        </pc:spChg>
        <pc:spChg chg="mod">
          <ac:chgData name="Shakhawat Swapon" userId="e0d062027d679673" providerId="LiveId" clId="{46993DA9-BC2F-42EC-95AE-CDECEFD1357D}" dt="2022-11-28T08:43:57.483" v="2187" actId="20577"/>
          <ac:spMkLst>
            <pc:docMk/>
            <pc:sldMk cId="3140698805" sldId="258"/>
            <ac:spMk id="5" creationId="{173B582F-7D8D-958D-FE93-F5912130FAFB}"/>
          </ac:spMkLst>
        </pc:spChg>
      </pc:sldChg>
      <pc:sldChg chg="modSp add mod">
        <pc:chgData name="Shakhawat Swapon" userId="e0d062027d679673" providerId="LiveId" clId="{46993DA9-BC2F-42EC-95AE-CDECEFD1357D}" dt="2022-11-28T09:02:02.178" v="2286" actId="14100"/>
        <pc:sldMkLst>
          <pc:docMk/>
          <pc:sldMk cId="0" sldId="259"/>
        </pc:sldMkLst>
        <pc:spChg chg="mod">
          <ac:chgData name="Shakhawat Swapon" userId="e0d062027d679673" providerId="LiveId" clId="{46993DA9-BC2F-42EC-95AE-CDECEFD1357D}" dt="2022-11-28T09:02:02.178" v="2286" actId="14100"/>
          <ac:spMkLst>
            <pc:docMk/>
            <pc:sldMk cId="0" sldId="259"/>
            <ac:spMk id="13314" creationId="{C8FCE5EE-3A6D-FB49-548A-973BFDBBA0BC}"/>
          </ac:spMkLst>
        </pc:spChg>
      </pc:sldChg>
      <pc:sldChg chg="del">
        <pc:chgData name="Shakhawat Swapon" userId="e0d062027d679673" providerId="LiveId" clId="{46993DA9-BC2F-42EC-95AE-CDECEFD1357D}" dt="2022-11-20T11:19:55.450" v="33" actId="47"/>
        <pc:sldMkLst>
          <pc:docMk/>
          <pc:sldMk cId="3678202454" sldId="259"/>
        </pc:sldMkLst>
      </pc:sldChg>
      <pc:sldChg chg="modSp">
        <pc:chgData name="Shakhawat Swapon" userId="e0d062027d679673" providerId="LiveId" clId="{46993DA9-BC2F-42EC-95AE-CDECEFD1357D}" dt="2022-11-28T10:42:20.373" v="3632" actId="14100"/>
        <pc:sldMkLst>
          <pc:docMk/>
          <pc:sldMk cId="2317300061" sldId="260"/>
        </pc:sldMkLst>
        <pc:spChg chg="mod">
          <ac:chgData name="Shakhawat Swapon" userId="e0d062027d679673" providerId="LiveId" clId="{46993DA9-BC2F-42EC-95AE-CDECEFD1357D}" dt="2022-11-28T10:42:20.373" v="3632" actId="14100"/>
          <ac:spMkLst>
            <pc:docMk/>
            <pc:sldMk cId="2317300061" sldId="260"/>
            <ac:spMk id="5" creationId="{B6AE5624-69D6-225C-81BE-73AEA57F12A6}"/>
          </ac:spMkLst>
        </pc:spChg>
      </pc:sldChg>
      <pc:sldChg chg="modSp add mod">
        <pc:chgData name="Shakhawat Swapon" userId="e0d062027d679673" providerId="LiveId" clId="{46993DA9-BC2F-42EC-95AE-CDECEFD1357D}" dt="2022-11-28T10:43:49.638" v="3679" actId="20577"/>
        <pc:sldMkLst>
          <pc:docMk/>
          <pc:sldMk cId="0" sldId="261"/>
        </pc:sldMkLst>
        <pc:spChg chg="mod">
          <ac:chgData name="Shakhawat Swapon" userId="e0d062027d679673" providerId="LiveId" clId="{46993DA9-BC2F-42EC-95AE-CDECEFD1357D}" dt="2022-11-28T10:43:49.638" v="3679" actId="20577"/>
          <ac:spMkLst>
            <pc:docMk/>
            <pc:sldMk cId="0" sldId="261"/>
            <ac:spMk id="11266" creationId="{77807F7D-B08C-F2DD-FFCF-4FC2CD7D98B0}"/>
          </ac:spMkLst>
        </pc:spChg>
      </pc:sldChg>
      <pc:sldChg chg="del">
        <pc:chgData name="Shakhawat Swapon" userId="e0d062027d679673" providerId="LiveId" clId="{46993DA9-BC2F-42EC-95AE-CDECEFD1357D}" dt="2022-11-20T11:20:02.232" v="34" actId="47"/>
        <pc:sldMkLst>
          <pc:docMk/>
          <pc:sldMk cId="524809312" sldId="261"/>
        </pc:sldMkLst>
      </pc:sldChg>
      <pc:sldChg chg="modSp add">
        <pc:chgData name="Shakhawat Swapon" userId="e0d062027d679673" providerId="LiveId" clId="{46993DA9-BC2F-42EC-95AE-CDECEFD1357D}" dt="2022-11-28T06:16:12.083" v="665" actId="207"/>
        <pc:sldMkLst>
          <pc:docMk/>
          <pc:sldMk cId="2088969797" sldId="262"/>
        </pc:sldMkLst>
        <pc:spChg chg="mod">
          <ac:chgData name="Shakhawat Swapon" userId="e0d062027d679673" providerId="LiveId" clId="{46993DA9-BC2F-42EC-95AE-CDECEFD1357D}" dt="2022-11-28T06:16:12.083" v="665" actId="207"/>
          <ac:spMkLst>
            <pc:docMk/>
            <pc:sldMk cId="2088969797" sldId="262"/>
            <ac:spMk id="5" creationId="{A6B372CF-758F-DEC4-70A1-98C0A1709270}"/>
          </ac:spMkLst>
        </pc:spChg>
      </pc:sldChg>
      <pc:sldChg chg="del">
        <pc:chgData name="Shakhawat Swapon" userId="e0d062027d679673" providerId="LiveId" clId="{46993DA9-BC2F-42EC-95AE-CDECEFD1357D}" dt="2022-11-28T06:13:10.092" v="549" actId="2696"/>
        <pc:sldMkLst>
          <pc:docMk/>
          <pc:sldMk cId="3502304445" sldId="262"/>
        </pc:sldMkLst>
      </pc:sldChg>
      <pc:sldChg chg="del">
        <pc:chgData name="Shakhawat Swapon" userId="e0d062027d679673" providerId="LiveId" clId="{46993DA9-BC2F-42EC-95AE-CDECEFD1357D}" dt="2022-11-28T06:13:10.092" v="549" actId="2696"/>
        <pc:sldMkLst>
          <pc:docMk/>
          <pc:sldMk cId="2694166401" sldId="263"/>
        </pc:sldMkLst>
      </pc:sldChg>
      <pc:sldChg chg="modSp add mod">
        <pc:chgData name="Shakhawat Swapon" userId="e0d062027d679673" providerId="LiveId" clId="{46993DA9-BC2F-42EC-95AE-CDECEFD1357D}" dt="2022-11-28T06:19:14.457" v="775" actId="20577"/>
        <pc:sldMkLst>
          <pc:docMk/>
          <pc:sldMk cId="3631715558" sldId="263"/>
        </pc:sldMkLst>
        <pc:spChg chg="mod">
          <ac:chgData name="Shakhawat Swapon" userId="e0d062027d679673" providerId="LiveId" clId="{46993DA9-BC2F-42EC-95AE-CDECEFD1357D}" dt="2022-11-28T06:19:14.457" v="775" actId="20577"/>
          <ac:spMkLst>
            <pc:docMk/>
            <pc:sldMk cId="3631715558" sldId="263"/>
            <ac:spMk id="4" creationId="{07A5B5A3-9C39-0ED6-53ED-9FBDED20CE35}"/>
          </ac:spMkLst>
        </pc:spChg>
        <pc:spChg chg="mod">
          <ac:chgData name="Shakhawat Swapon" userId="e0d062027d679673" providerId="LiveId" clId="{46993DA9-BC2F-42EC-95AE-CDECEFD1357D}" dt="2022-11-28T06:18:31.867" v="756" actId="14100"/>
          <ac:spMkLst>
            <pc:docMk/>
            <pc:sldMk cId="3631715558" sldId="263"/>
            <ac:spMk id="5" creationId="{1B280B56-7449-E2C7-E92A-ADDEC4463915}"/>
          </ac:spMkLst>
        </pc:spChg>
      </pc:sldChg>
      <pc:sldChg chg="modSp mod">
        <pc:chgData name="Shakhawat Swapon" userId="e0d062027d679673" providerId="LiveId" clId="{46993DA9-BC2F-42EC-95AE-CDECEFD1357D}" dt="2022-11-28T06:20:59.697" v="806" actId="14100"/>
        <pc:sldMkLst>
          <pc:docMk/>
          <pc:sldMk cId="618301591" sldId="270"/>
        </pc:sldMkLst>
        <pc:graphicFrameChg chg="mod modGraphic">
          <ac:chgData name="Shakhawat Swapon" userId="e0d062027d679673" providerId="LiveId" clId="{46993DA9-BC2F-42EC-95AE-CDECEFD1357D}" dt="2022-11-28T06:20:59.697" v="806" actId="14100"/>
          <ac:graphicFrameMkLst>
            <pc:docMk/>
            <pc:sldMk cId="618301591" sldId="270"/>
            <ac:graphicFrameMk id="5" creationId="{FFA39528-008C-724B-63AB-74D98D204DDB}"/>
          </ac:graphicFrameMkLst>
        </pc:graphicFrameChg>
      </pc:sldChg>
      <pc:sldChg chg="delSp modSp add mod">
        <pc:chgData name="Shakhawat Swapon" userId="e0d062027d679673" providerId="LiveId" clId="{46993DA9-BC2F-42EC-95AE-CDECEFD1357D}" dt="2022-11-28T09:39:33.597" v="2719" actId="1037"/>
        <pc:sldMkLst>
          <pc:docMk/>
          <pc:sldMk cId="0" sldId="271"/>
        </pc:sldMkLst>
        <pc:spChg chg="mod">
          <ac:chgData name="Shakhawat Swapon" userId="e0d062027d679673" providerId="LiveId" clId="{46993DA9-BC2F-42EC-95AE-CDECEFD1357D}" dt="2022-11-28T09:35:24.533" v="2543" actId="1076"/>
          <ac:spMkLst>
            <pc:docMk/>
            <pc:sldMk cId="0" sldId="271"/>
            <ac:spMk id="41986" creationId="{8B8FC059-162F-3C96-8D06-B9967F064C47}"/>
          </ac:spMkLst>
        </pc:spChg>
        <pc:spChg chg="del">
          <ac:chgData name="Shakhawat Swapon" userId="e0d062027d679673" providerId="LiveId" clId="{46993DA9-BC2F-42EC-95AE-CDECEFD1357D}" dt="2022-11-28T09:34:54.565" v="2535" actId="478"/>
          <ac:spMkLst>
            <pc:docMk/>
            <pc:sldMk cId="0" sldId="271"/>
            <ac:spMk id="41988" creationId="{C7FB4E7A-8611-90E5-061D-6863B5956383}"/>
          </ac:spMkLst>
        </pc:spChg>
        <pc:spChg chg="mod">
          <ac:chgData name="Shakhawat Swapon" userId="e0d062027d679673" providerId="LiveId" clId="{46993DA9-BC2F-42EC-95AE-CDECEFD1357D}" dt="2022-11-28T09:39:26.022" v="2692" actId="255"/>
          <ac:spMkLst>
            <pc:docMk/>
            <pc:sldMk cId="0" sldId="271"/>
            <ac:spMk id="41990" creationId="{C2F34466-A9E9-FB14-5E48-2EBE2CE39703}"/>
          </ac:spMkLst>
        </pc:spChg>
        <pc:graphicFrameChg chg="mod">
          <ac:chgData name="Shakhawat Swapon" userId="e0d062027d679673" providerId="LiveId" clId="{46993DA9-BC2F-42EC-95AE-CDECEFD1357D}" dt="2022-11-28T09:39:33.597" v="2719" actId="1037"/>
          <ac:graphicFrameMkLst>
            <pc:docMk/>
            <pc:sldMk cId="0" sldId="271"/>
            <ac:graphicFrameMk id="41989" creationId="{D956308E-7D78-E786-36FC-FDC8694326E8}"/>
          </ac:graphicFrameMkLst>
        </pc:graphicFrameChg>
      </pc:sldChg>
      <pc:sldChg chg="addSp delSp modSp add mod">
        <pc:chgData name="Shakhawat Swapon" userId="e0d062027d679673" providerId="LiveId" clId="{46993DA9-BC2F-42EC-95AE-CDECEFD1357D}" dt="2022-11-28T10:27:57.617" v="3319" actId="20577"/>
        <pc:sldMkLst>
          <pc:docMk/>
          <pc:sldMk cId="0" sldId="272"/>
        </pc:sldMkLst>
        <pc:spChg chg="add del mod">
          <ac:chgData name="Shakhawat Swapon" userId="e0d062027d679673" providerId="LiveId" clId="{46993DA9-BC2F-42EC-95AE-CDECEFD1357D}" dt="2022-11-28T09:43:06.944" v="2814" actId="478"/>
          <ac:spMkLst>
            <pc:docMk/>
            <pc:sldMk cId="0" sldId="272"/>
            <ac:spMk id="2" creationId="{0F212E8E-14EA-A788-D4AD-0E4A010A5B57}"/>
          </ac:spMkLst>
        </pc:spChg>
        <pc:spChg chg="mod">
          <ac:chgData name="Shakhawat Swapon" userId="e0d062027d679673" providerId="LiveId" clId="{46993DA9-BC2F-42EC-95AE-CDECEFD1357D}" dt="2022-11-28T09:40:09.165" v="2725" actId="20577"/>
          <ac:spMkLst>
            <pc:docMk/>
            <pc:sldMk cId="0" sldId="272"/>
            <ac:spMk id="44034" creationId="{1BE9ED23-EFF6-D47C-0798-9AC3D635C540}"/>
          </ac:spMkLst>
        </pc:spChg>
        <pc:spChg chg="del">
          <ac:chgData name="Shakhawat Swapon" userId="e0d062027d679673" providerId="LiveId" clId="{46993DA9-BC2F-42EC-95AE-CDECEFD1357D}" dt="2022-11-28T09:40:21.924" v="2726" actId="478"/>
          <ac:spMkLst>
            <pc:docMk/>
            <pc:sldMk cId="0" sldId="272"/>
            <ac:spMk id="44037" creationId="{6DEA1874-1DE2-69AC-651E-60656A4B7AED}"/>
          </ac:spMkLst>
        </pc:spChg>
        <pc:spChg chg="mod">
          <ac:chgData name="Shakhawat Swapon" userId="e0d062027d679673" providerId="LiveId" clId="{46993DA9-BC2F-42EC-95AE-CDECEFD1357D}" dt="2022-11-28T10:27:57.617" v="3319" actId="20577"/>
          <ac:spMkLst>
            <pc:docMk/>
            <pc:sldMk cId="0" sldId="272"/>
            <ac:spMk id="44038" creationId="{109FE4B6-F833-332A-C55C-B6F9E68F8D1A}"/>
          </ac:spMkLst>
        </pc:spChg>
      </pc:sldChg>
      <pc:sldChg chg="addSp modSp mod">
        <pc:chgData name="Shakhawat Swapon" userId="e0d062027d679673" providerId="LiveId" clId="{46993DA9-BC2F-42EC-95AE-CDECEFD1357D}" dt="2022-11-28T06:25:14.717" v="875" actId="1035"/>
        <pc:sldMkLst>
          <pc:docMk/>
          <pc:sldMk cId="261584630" sldId="273"/>
        </pc:sldMkLst>
        <pc:spChg chg="add mod">
          <ac:chgData name="Shakhawat Swapon" userId="e0d062027d679673" providerId="LiveId" clId="{46993DA9-BC2F-42EC-95AE-CDECEFD1357D}" dt="2022-11-28T06:25:14.717" v="875" actId="1035"/>
          <ac:spMkLst>
            <pc:docMk/>
            <pc:sldMk cId="261584630" sldId="273"/>
            <ac:spMk id="8" creationId="{FB381B5D-C50F-BC73-155B-867B5A352D98}"/>
          </ac:spMkLst>
        </pc:spChg>
      </pc:sldChg>
      <pc:sldChg chg="modSp add mod">
        <pc:chgData name="Shakhawat Swapon" userId="e0d062027d679673" providerId="LiveId" clId="{46993DA9-BC2F-42EC-95AE-CDECEFD1357D}" dt="2022-11-28T06:32:29.704" v="949" actId="20577"/>
        <pc:sldMkLst>
          <pc:docMk/>
          <pc:sldMk cId="352835170" sldId="274"/>
        </pc:sldMkLst>
        <pc:spChg chg="mod">
          <ac:chgData name="Shakhawat Swapon" userId="e0d062027d679673" providerId="LiveId" clId="{46993DA9-BC2F-42EC-95AE-CDECEFD1357D}" dt="2022-11-28T06:32:29.704" v="949" actId="20577"/>
          <ac:spMkLst>
            <pc:docMk/>
            <pc:sldMk cId="352835170" sldId="274"/>
            <ac:spMk id="4" creationId="{BE5E9C17-ABC7-36E8-023C-1AA0E8D33E03}"/>
          </ac:spMkLst>
        </pc:spChg>
        <pc:spChg chg="mod">
          <ac:chgData name="Shakhawat Swapon" userId="e0d062027d679673" providerId="LiveId" clId="{46993DA9-BC2F-42EC-95AE-CDECEFD1357D}" dt="2022-11-28T06:26:41.231" v="879" actId="1076"/>
          <ac:spMkLst>
            <pc:docMk/>
            <pc:sldMk cId="352835170" sldId="274"/>
            <ac:spMk id="5" creationId="{EDF5D760-40EA-4C0F-6226-7987DDD2E169}"/>
          </ac:spMkLst>
        </pc:spChg>
      </pc:sldChg>
      <pc:sldChg chg="del">
        <pc:chgData name="Shakhawat Swapon" userId="e0d062027d679673" providerId="LiveId" clId="{46993DA9-BC2F-42EC-95AE-CDECEFD1357D}" dt="2022-11-20T11:20:53.060" v="35" actId="2696"/>
        <pc:sldMkLst>
          <pc:docMk/>
          <pc:sldMk cId="1901977967" sldId="274"/>
        </pc:sldMkLst>
      </pc:sldChg>
      <pc:sldChg chg="add del">
        <pc:chgData name="Shakhawat Swapon" userId="e0d062027d679673" providerId="LiveId" clId="{46993DA9-BC2F-42EC-95AE-CDECEFD1357D}" dt="2022-11-28T06:08:00.163" v="385" actId="2696"/>
        <pc:sldMkLst>
          <pc:docMk/>
          <pc:sldMk cId="2123397944" sldId="274"/>
        </pc:sldMkLst>
      </pc:sldChg>
      <pc:sldChg chg="add del">
        <pc:chgData name="Shakhawat Swapon" userId="e0d062027d679673" providerId="LiveId" clId="{46993DA9-BC2F-42EC-95AE-CDECEFD1357D}" dt="2022-11-28T06:07:34.438" v="383" actId="2696"/>
        <pc:sldMkLst>
          <pc:docMk/>
          <pc:sldMk cId="3221881522" sldId="274"/>
        </pc:sldMkLst>
      </pc:sldChg>
      <pc:sldChg chg="addSp modSp mod">
        <pc:chgData name="Shakhawat Swapon" userId="e0d062027d679673" providerId="LiveId" clId="{46993DA9-BC2F-42EC-95AE-CDECEFD1357D}" dt="2022-11-28T10:45:55.031" v="3696" actId="20577"/>
        <pc:sldMkLst>
          <pc:docMk/>
          <pc:sldMk cId="3385904909" sldId="276"/>
        </pc:sldMkLst>
        <pc:spChg chg="mod">
          <ac:chgData name="Shakhawat Swapon" userId="e0d062027d679673" providerId="LiveId" clId="{46993DA9-BC2F-42EC-95AE-CDECEFD1357D}" dt="2022-11-28T06:26:11.925" v="877" actId="14100"/>
          <ac:spMkLst>
            <pc:docMk/>
            <pc:sldMk cId="3385904909" sldId="276"/>
            <ac:spMk id="4" creationId="{F2248E88-1DBF-04F2-6DF3-A646178B9395}"/>
          </ac:spMkLst>
        </pc:spChg>
        <pc:spChg chg="add mod">
          <ac:chgData name="Shakhawat Swapon" userId="e0d062027d679673" providerId="LiveId" clId="{46993DA9-BC2F-42EC-95AE-CDECEFD1357D}" dt="2022-11-28T10:45:55.031" v="3696" actId="20577"/>
          <ac:spMkLst>
            <pc:docMk/>
            <pc:sldMk cId="3385904909" sldId="276"/>
            <ac:spMk id="8" creationId="{13665D44-0355-681D-B73A-2802F18AFAF1}"/>
          </ac:spMkLst>
        </pc:spChg>
      </pc:sldChg>
      <pc:sldChg chg="modSp mod">
        <pc:chgData name="Shakhawat Swapon" userId="e0d062027d679673" providerId="LiveId" clId="{46993DA9-BC2F-42EC-95AE-CDECEFD1357D}" dt="2022-11-28T08:34:31.600" v="2124" actId="20577"/>
        <pc:sldMkLst>
          <pc:docMk/>
          <pc:sldMk cId="3394880364" sldId="278"/>
        </pc:sldMkLst>
        <pc:spChg chg="mod">
          <ac:chgData name="Shakhawat Swapon" userId="e0d062027d679673" providerId="LiveId" clId="{46993DA9-BC2F-42EC-95AE-CDECEFD1357D}" dt="2022-11-28T08:34:31.600" v="2124" actId="20577"/>
          <ac:spMkLst>
            <pc:docMk/>
            <pc:sldMk cId="3394880364" sldId="278"/>
            <ac:spMk id="4" creationId="{13A1AD76-F79D-FBFC-3ACE-F3041799FC63}"/>
          </ac:spMkLst>
        </pc:spChg>
      </pc:sldChg>
      <pc:sldChg chg="modSp mod">
        <pc:chgData name="Shakhawat Swapon" userId="e0d062027d679673" providerId="LiveId" clId="{46993DA9-BC2F-42EC-95AE-CDECEFD1357D}" dt="2022-11-28T08:37:25.991" v="2137" actId="20577"/>
        <pc:sldMkLst>
          <pc:docMk/>
          <pc:sldMk cId="1739195489" sldId="279"/>
        </pc:sldMkLst>
        <pc:spChg chg="mod">
          <ac:chgData name="Shakhawat Swapon" userId="e0d062027d679673" providerId="LiveId" clId="{46993DA9-BC2F-42EC-95AE-CDECEFD1357D}" dt="2022-11-28T08:35:12.903" v="2125" actId="1036"/>
          <ac:spMkLst>
            <pc:docMk/>
            <pc:sldMk cId="1739195489" sldId="279"/>
            <ac:spMk id="6" creationId="{8FC62984-3E48-80D2-30DB-ED6A1782FCE7}"/>
          </ac:spMkLst>
        </pc:spChg>
        <pc:spChg chg="mod">
          <ac:chgData name="Shakhawat Swapon" userId="e0d062027d679673" providerId="LiveId" clId="{46993DA9-BC2F-42EC-95AE-CDECEFD1357D}" dt="2022-11-28T08:37:02.879" v="2129" actId="14100"/>
          <ac:spMkLst>
            <pc:docMk/>
            <pc:sldMk cId="1739195489" sldId="279"/>
            <ac:spMk id="8" creationId="{44BD3942-2FFA-A8D4-4286-2323EBA57FA7}"/>
          </ac:spMkLst>
        </pc:spChg>
        <pc:spChg chg="mod">
          <ac:chgData name="Shakhawat Swapon" userId="e0d062027d679673" providerId="LiveId" clId="{46993DA9-BC2F-42EC-95AE-CDECEFD1357D}" dt="2022-11-28T08:37:25.991" v="2137" actId="20577"/>
          <ac:spMkLst>
            <pc:docMk/>
            <pc:sldMk cId="1739195489" sldId="279"/>
            <ac:spMk id="9" creationId="{ACBC4886-ADF2-1E34-4C79-5329A967C856}"/>
          </ac:spMkLst>
        </pc:spChg>
      </pc:sldChg>
      <pc:sldChg chg="modSp mod">
        <pc:chgData name="Shakhawat Swapon" userId="e0d062027d679673" providerId="LiveId" clId="{46993DA9-BC2F-42EC-95AE-CDECEFD1357D}" dt="2022-11-28T08:30:14.220" v="2021" actId="20577"/>
        <pc:sldMkLst>
          <pc:docMk/>
          <pc:sldMk cId="3597517721" sldId="280"/>
        </pc:sldMkLst>
        <pc:spChg chg="mod">
          <ac:chgData name="Shakhawat Swapon" userId="e0d062027d679673" providerId="LiveId" clId="{46993DA9-BC2F-42EC-95AE-CDECEFD1357D}" dt="2022-11-28T08:30:14.220" v="2021" actId="20577"/>
          <ac:spMkLst>
            <pc:docMk/>
            <pc:sldMk cId="3597517721" sldId="280"/>
            <ac:spMk id="4" creationId="{AB175FCE-B5C0-0718-ABE4-446DD43CF9C9}"/>
          </ac:spMkLst>
        </pc:spChg>
        <pc:spChg chg="mod">
          <ac:chgData name="Shakhawat Swapon" userId="e0d062027d679673" providerId="LiveId" clId="{46993DA9-BC2F-42EC-95AE-CDECEFD1357D}" dt="2022-11-28T07:03:36.274" v="1567" actId="14100"/>
          <ac:spMkLst>
            <pc:docMk/>
            <pc:sldMk cId="3597517721" sldId="280"/>
            <ac:spMk id="5" creationId="{F1EFE87C-D040-74DA-5FF7-8D1A27331619}"/>
          </ac:spMkLst>
        </pc:spChg>
      </pc:sldChg>
      <pc:sldChg chg="modSp mod">
        <pc:chgData name="Shakhawat Swapon" userId="e0d062027d679673" providerId="LiveId" clId="{46993DA9-BC2F-42EC-95AE-CDECEFD1357D}" dt="2022-11-28T08:36:30.728" v="2128" actId="20577"/>
        <pc:sldMkLst>
          <pc:docMk/>
          <pc:sldMk cId="3008350133" sldId="283"/>
        </pc:sldMkLst>
        <pc:spChg chg="mod">
          <ac:chgData name="Shakhawat Swapon" userId="e0d062027d679673" providerId="LiveId" clId="{46993DA9-BC2F-42EC-95AE-CDECEFD1357D}" dt="2022-11-28T08:36:30.728" v="2128" actId="20577"/>
          <ac:spMkLst>
            <pc:docMk/>
            <pc:sldMk cId="3008350133" sldId="283"/>
            <ac:spMk id="4" creationId="{8BF7CD5A-6207-9961-8D84-F2BDEEFD52A7}"/>
          </ac:spMkLst>
        </pc:spChg>
      </pc:sldChg>
      <pc:sldChg chg="modSp mod">
        <pc:chgData name="Shakhawat Swapon" userId="e0d062027d679673" providerId="LiveId" clId="{46993DA9-BC2F-42EC-95AE-CDECEFD1357D}" dt="2022-11-03T06:05:46.567" v="14" actId="1076"/>
        <pc:sldMkLst>
          <pc:docMk/>
          <pc:sldMk cId="3659470027" sldId="291"/>
        </pc:sldMkLst>
        <pc:spChg chg="mod">
          <ac:chgData name="Shakhawat Swapon" userId="e0d062027d679673" providerId="LiveId" clId="{46993DA9-BC2F-42EC-95AE-CDECEFD1357D}" dt="2022-11-03T06:05:46.567" v="14" actId="1076"/>
          <ac:spMkLst>
            <pc:docMk/>
            <pc:sldMk cId="3659470027" sldId="291"/>
            <ac:spMk id="12" creationId="{C277FD2E-70E2-45A7-CA52-F8F646FB2B4C}"/>
          </ac:spMkLst>
        </pc:spChg>
      </pc:sldChg>
      <pc:sldChg chg="del">
        <pc:chgData name="Shakhawat Swapon" userId="e0d062027d679673" providerId="LiveId" clId="{46993DA9-BC2F-42EC-95AE-CDECEFD1357D}" dt="2022-11-28T06:22:39.198" v="807" actId="2696"/>
        <pc:sldMkLst>
          <pc:docMk/>
          <pc:sldMk cId="1380845957" sldId="297"/>
        </pc:sldMkLst>
      </pc:sldChg>
      <pc:sldChg chg="add">
        <pc:chgData name="Shakhawat Swapon" userId="e0d062027d679673" providerId="LiveId" clId="{46993DA9-BC2F-42EC-95AE-CDECEFD1357D}" dt="2022-11-28T06:23:05.741" v="808"/>
        <pc:sldMkLst>
          <pc:docMk/>
          <pc:sldMk cId="4211233766" sldId="297"/>
        </pc:sldMkLst>
      </pc:sldChg>
      <pc:sldChg chg="modSp mod">
        <pc:chgData name="Shakhawat Swapon" userId="e0d062027d679673" providerId="LiveId" clId="{46993DA9-BC2F-42EC-95AE-CDECEFD1357D}" dt="2022-11-28T10:46:58.089" v="3704" actId="20577"/>
        <pc:sldMkLst>
          <pc:docMk/>
          <pc:sldMk cId="461016547" sldId="298"/>
        </pc:sldMkLst>
        <pc:spChg chg="mod">
          <ac:chgData name="Shakhawat Swapon" userId="e0d062027d679673" providerId="LiveId" clId="{46993DA9-BC2F-42EC-95AE-CDECEFD1357D}" dt="2022-11-28T10:46:58.089" v="3704" actId="20577"/>
          <ac:spMkLst>
            <pc:docMk/>
            <pc:sldMk cId="461016547" sldId="298"/>
            <ac:spMk id="9" creationId="{D0A038DB-9D47-52A1-DDD0-9A0DFA9E84D7}"/>
          </ac:spMkLst>
        </pc:spChg>
      </pc:sldChg>
      <pc:sldChg chg="modSp mod">
        <pc:chgData name="Shakhawat Swapon" userId="e0d062027d679673" providerId="LiveId" clId="{46993DA9-BC2F-42EC-95AE-CDECEFD1357D}" dt="2022-11-28T10:47:13.491" v="3728" actId="20577"/>
        <pc:sldMkLst>
          <pc:docMk/>
          <pc:sldMk cId="2767198256" sldId="299"/>
        </pc:sldMkLst>
        <pc:spChg chg="mod">
          <ac:chgData name="Shakhawat Swapon" userId="e0d062027d679673" providerId="LiveId" clId="{46993DA9-BC2F-42EC-95AE-CDECEFD1357D}" dt="2022-11-28T10:47:13.491" v="3728" actId="20577"/>
          <ac:spMkLst>
            <pc:docMk/>
            <pc:sldMk cId="2767198256" sldId="299"/>
            <ac:spMk id="5" creationId="{166AF2CF-0428-AD67-C056-8C0A7B92212B}"/>
          </ac:spMkLst>
        </pc:spChg>
      </pc:sldChg>
      <pc:sldChg chg="add del">
        <pc:chgData name="Shakhawat Swapon" userId="e0d062027d679673" providerId="LiveId" clId="{46993DA9-BC2F-42EC-95AE-CDECEFD1357D}" dt="2022-11-28T08:38:34.166" v="2139" actId="47"/>
        <pc:sldMkLst>
          <pc:docMk/>
          <pc:sldMk cId="150728060" sldId="304"/>
        </pc:sldMkLst>
      </pc:sldChg>
      <pc:sldChg chg="new del">
        <pc:chgData name="Shakhawat Swapon" userId="e0d062027d679673" providerId="LiveId" clId="{46993DA9-BC2F-42EC-95AE-CDECEFD1357D}" dt="2022-11-28T06:20:46.893" v="805" actId="47"/>
        <pc:sldMkLst>
          <pc:docMk/>
          <pc:sldMk cId="1425813860" sldId="305"/>
        </pc:sldMkLst>
      </pc:sldChg>
      <pc:sldChg chg="modSp new mod">
        <pc:chgData name="Shakhawat Swapon" userId="e0d062027d679673" providerId="LiveId" clId="{46993DA9-BC2F-42EC-95AE-CDECEFD1357D}" dt="2022-11-28T06:34:53.001" v="1067" actId="122"/>
        <pc:sldMkLst>
          <pc:docMk/>
          <pc:sldMk cId="2223042805" sldId="305"/>
        </pc:sldMkLst>
        <pc:spChg chg="mod">
          <ac:chgData name="Shakhawat Swapon" userId="e0d062027d679673" providerId="LiveId" clId="{46993DA9-BC2F-42EC-95AE-CDECEFD1357D}" dt="2022-11-28T06:34:22.940" v="1024" actId="122"/>
          <ac:spMkLst>
            <pc:docMk/>
            <pc:sldMk cId="2223042805" sldId="305"/>
            <ac:spMk id="2" creationId="{299050C9-F08E-59E4-C6A3-7445E4D22D71}"/>
          </ac:spMkLst>
        </pc:spChg>
        <pc:spChg chg="mod">
          <ac:chgData name="Shakhawat Swapon" userId="e0d062027d679673" providerId="LiveId" clId="{46993DA9-BC2F-42EC-95AE-CDECEFD1357D}" dt="2022-11-28T06:34:53.001" v="1067" actId="122"/>
          <ac:spMkLst>
            <pc:docMk/>
            <pc:sldMk cId="2223042805" sldId="305"/>
            <ac:spMk id="3" creationId="{0F774BA8-8EA2-D9A4-26A8-EC1CDB4A8BEF}"/>
          </ac:spMkLst>
        </pc:spChg>
      </pc:sldChg>
      <pc:sldChg chg="addSp modSp new mod">
        <pc:chgData name="Shakhawat Swapon" userId="e0d062027d679673" providerId="LiveId" clId="{46993DA9-BC2F-42EC-95AE-CDECEFD1357D}" dt="2022-11-28T08:54:45.683" v="2263" actId="1038"/>
        <pc:sldMkLst>
          <pc:docMk/>
          <pc:sldMk cId="2029150437" sldId="306"/>
        </pc:sldMkLst>
        <pc:spChg chg="mod">
          <ac:chgData name="Shakhawat Swapon" userId="e0d062027d679673" providerId="LiveId" clId="{46993DA9-BC2F-42EC-95AE-CDECEFD1357D}" dt="2022-11-28T08:54:33.806" v="2250" actId="1076"/>
          <ac:spMkLst>
            <pc:docMk/>
            <pc:sldMk cId="2029150437" sldId="306"/>
            <ac:spMk id="2" creationId="{AC3AA973-9FA1-1A60-85E8-CEDFEA7600C0}"/>
          </ac:spMkLst>
        </pc:spChg>
        <pc:picChg chg="add mod">
          <ac:chgData name="Shakhawat Swapon" userId="e0d062027d679673" providerId="LiveId" clId="{46993DA9-BC2F-42EC-95AE-CDECEFD1357D}" dt="2022-11-28T08:54:42.323" v="2253" actId="1076"/>
          <ac:picMkLst>
            <pc:docMk/>
            <pc:sldMk cId="2029150437" sldId="306"/>
            <ac:picMk id="4" creationId="{44521F13-A602-943A-2798-AA35B1662323}"/>
          </ac:picMkLst>
        </pc:picChg>
        <pc:picChg chg="add mod">
          <ac:chgData name="Shakhawat Swapon" userId="e0d062027d679673" providerId="LiveId" clId="{46993DA9-BC2F-42EC-95AE-CDECEFD1357D}" dt="2022-11-28T08:54:45.683" v="2263" actId="1038"/>
          <ac:picMkLst>
            <pc:docMk/>
            <pc:sldMk cId="2029150437" sldId="306"/>
            <ac:picMk id="5" creationId="{35252245-D93D-85FE-9DD9-895408D81939}"/>
          </ac:picMkLst>
        </pc:picChg>
      </pc:sldChg>
      <pc:sldChg chg="new del">
        <pc:chgData name="Shakhawat Swapon" userId="e0d062027d679673" providerId="LiveId" clId="{46993DA9-BC2F-42EC-95AE-CDECEFD1357D}" dt="2022-11-28T08:39:10.884" v="2143" actId="47"/>
        <pc:sldMkLst>
          <pc:docMk/>
          <pc:sldMk cId="3309570207" sldId="307"/>
        </pc:sldMkLst>
      </pc:sldChg>
      <pc:sldChg chg="modSp add mod">
        <pc:chgData name="Shakhawat Swapon" userId="e0d062027d679673" providerId="LiveId" clId="{46993DA9-BC2F-42EC-95AE-CDECEFD1357D}" dt="2022-11-28T08:39:42.373" v="2185" actId="6549"/>
        <pc:sldMkLst>
          <pc:docMk/>
          <pc:sldMk cId="3017522319" sldId="308"/>
        </pc:sldMkLst>
        <pc:spChg chg="mod">
          <ac:chgData name="Shakhawat Swapon" userId="e0d062027d679673" providerId="LiveId" clId="{46993DA9-BC2F-42EC-95AE-CDECEFD1357D}" dt="2022-11-28T08:39:42.373" v="2185" actId="6549"/>
          <ac:spMkLst>
            <pc:docMk/>
            <pc:sldMk cId="3017522319" sldId="308"/>
            <ac:spMk id="2" creationId="{299050C9-F08E-59E4-C6A3-7445E4D22D71}"/>
          </ac:spMkLst>
        </pc:spChg>
      </pc:sldChg>
      <pc:sldChg chg="new del">
        <pc:chgData name="Shakhawat Swapon" userId="e0d062027d679673" providerId="LiveId" clId="{46993DA9-BC2F-42EC-95AE-CDECEFD1357D}" dt="2022-11-28T09:00:21.466" v="2267" actId="47"/>
        <pc:sldMkLst>
          <pc:docMk/>
          <pc:sldMk cId="2139291794" sldId="309"/>
        </pc:sldMkLst>
      </pc:sldChg>
      <pc:sldChg chg="modSp add mod">
        <pc:chgData name="Shakhawat Swapon" userId="e0d062027d679673" providerId="LiveId" clId="{46993DA9-BC2F-42EC-95AE-CDECEFD1357D}" dt="2022-11-28T09:00:37.303" v="2270" actId="122"/>
        <pc:sldMkLst>
          <pc:docMk/>
          <pc:sldMk cId="0" sldId="310"/>
        </pc:sldMkLst>
        <pc:spChg chg="mod">
          <ac:chgData name="Shakhawat Swapon" userId="e0d062027d679673" providerId="LiveId" clId="{46993DA9-BC2F-42EC-95AE-CDECEFD1357D}" dt="2022-11-28T09:00:37.303" v="2270" actId="122"/>
          <ac:spMkLst>
            <pc:docMk/>
            <pc:sldMk cId="0" sldId="310"/>
            <ac:spMk id="8194" creationId="{2084C954-4C3B-13C5-CE9F-D8AFFEA4BC53}"/>
          </ac:spMkLst>
        </pc:spChg>
      </pc:sldChg>
      <pc:sldChg chg="modSp add mod">
        <pc:chgData name="Shakhawat Swapon" userId="e0d062027d679673" providerId="LiveId" clId="{46993DA9-BC2F-42EC-95AE-CDECEFD1357D}" dt="2022-11-28T09:01:06.971" v="2271" actId="14100"/>
        <pc:sldMkLst>
          <pc:docMk/>
          <pc:sldMk cId="0" sldId="311"/>
        </pc:sldMkLst>
        <pc:picChg chg="mod">
          <ac:chgData name="Shakhawat Swapon" userId="e0d062027d679673" providerId="LiveId" clId="{46993DA9-BC2F-42EC-95AE-CDECEFD1357D}" dt="2022-11-28T09:01:06.971" v="2271" actId="14100"/>
          <ac:picMkLst>
            <pc:docMk/>
            <pc:sldMk cId="0" sldId="311"/>
            <ac:picMk id="9218" creationId="{55D12726-18B5-5112-8AAA-E33163D4BF84}"/>
          </ac:picMkLst>
        </pc:picChg>
      </pc:sldChg>
      <pc:sldChg chg="addSp delSp modSp add mod">
        <pc:chgData name="Shakhawat Swapon" userId="e0d062027d679673" providerId="LiveId" clId="{46993DA9-BC2F-42EC-95AE-CDECEFD1357D}" dt="2022-11-28T11:04:09.989" v="3816" actId="1038"/>
        <pc:sldMkLst>
          <pc:docMk/>
          <pc:sldMk cId="0" sldId="312"/>
        </pc:sldMkLst>
        <pc:spChg chg="add del mod">
          <ac:chgData name="Shakhawat Swapon" userId="e0d062027d679673" providerId="LiveId" clId="{46993DA9-BC2F-42EC-95AE-CDECEFD1357D}" dt="2022-11-28T11:03:31.464" v="3800" actId="478"/>
          <ac:spMkLst>
            <pc:docMk/>
            <pc:sldMk cId="0" sldId="312"/>
            <ac:spMk id="5" creationId="{0C31BAAC-489B-986D-1423-A7E1138DC193}"/>
          </ac:spMkLst>
        </pc:spChg>
        <pc:picChg chg="add mod">
          <ac:chgData name="Shakhawat Swapon" userId="e0d062027d679673" providerId="LiveId" clId="{46993DA9-BC2F-42EC-95AE-CDECEFD1357D}" dt="2022-11-28T11:04:09.989" v="3816" actId="1038"/>
          <ac:picMkLst>
            <pc:docMk/>
            <pc:sldMk cId="0" sldId="312"/>
            <ac:picMk id="3" creationId="{69CF0B37-1CEB-4989-374E-0079D1887D85}"/>
          </ac:picMkLst>
        </pc:picChg>
        <pc:picChg chg="del">
          <ac:chgData name="Shakhawat Swapon" userId="e0d062027d679673" providerId="LiveId" clId="{46993DA9-BC2F-42EC-95AE-CDECEFD1357D}" dt="2022-11-28T11:03:22.172" v="3798" actId="478"/>
          <ac:picMkLst>
            <pc:docMk/>
            <pc:sldMk cId="0" sldId="312"/>
            <ac:picMk id="10243" creationId="{7595BDF5-9871-08C4-3BE6-374E0E4102C0}"/>
          </ac:picMkLst>
        </pc:picChg>
      </pc:sldChg>
      <pc:sldChg chg="addSp delSp modSp add mod">
        <pc:chgData name="Shakhawat Swapon" userId="e0d062027d679673" providerId="LiveId" clId="{46993DA9-BC2F-42EC-95AE-CDECEFD1357D}" dt="2022-11-28T11:06:50.863" v="3832" actId="14100"/>
        <pc:sldMkLst>
          <pc:docMk/>
          <pc:sldMk cId="0" sldId="313"/>
        </pc:sldMkLst>
        <pc:spChg chg="add del mod">
          <ac:chgData name="Shakhawat Swapon" userId="e0d062027d679673" providerId="LiveId" clId="{46993DA9-BC2F-42EC-95AE-CDECEFD1357D}" dt="2022-11-28T11:04:38.304" v="3818" actId="478"/>
          <ac:spMkLst>
            <pc:docMk/>
            <pc:sldMk cId="0" sldId="313"/>
            <ac:spMk id="3" creationId="{10E80623-C307-E1F4-560D-F43C4401981A}"/>
          </ac:spMkLst>
        </pc:spChg>
        <pc:spChg chg="mod">
          <ac:chgData name="Shakhawat Swapon" userId="e0d062027d679673" providerId="LiveId" clId="{46993DA9-BC2F-42EC-95AE-CDECEFD1357D}" dt="2022-11-28T11:04:58.792" v="3825" actId="1076"/>
          <ac:spMkLst>
            <pc:docMk/>
            <pc:sldMk cId="0" sldId="313"/>
            <ac:spMk id="11266" creationId="{A2752876-AE78-12B5-247B-EE56FEBBDA86}"/>
          </ac:spMkLst>
        </pc:spChg>
        <pc:picChg chg="add del mod">
          <ac:chgData name="Shakhawat Swapon" userId="e0d062027d679673" providerId="LiveId" clId="{46993DA9-BC2F-42EC-95AE-CDECEFD1357D}" dt="2022-11-28T11:06:39.741" v="3829" actId="478"/>
          <ac:picMkLst>
            <pc:docMk/>
            <pc:sldMk cId="0" sldId="313"/>
            <ac:picMk id="5" creationId="{45354EDB-9891-CD0C-74C1-B35234AD32A0}"/>
          </ac:picMkLst>
        </pc:picChg>
        <pc:picChg chg="add mod">
          <ac:chgData name="Shakhawat Swapon" userId="e0d062027d679673" providerId="LiveId" clId="{46993DA9-BC2F-42EC-95AE-CDECEFD1357D}" dt="2022-11-28T11:06:50.863" v="3832" actId="14100"/>
          <ac:picMkLst>
            <pc:docMk/>
            <pc:sldMk cId="0" sldId="313"/>
            <ac:picMk id="7" creationId="{99466565-BD62-5792-763A-E3C1BAA6D1AA}"/>
          </ac:picMkLst>
        </pc:picChg>
        <pc:picChg chg="del">
          <ac:chgData name="Shakhawat Swapon" userId="e0d062027d679673" providerId="LiveId" clId="{46993DA9-BC2F-42EC-95AE-CDECEFD1357D}" dt="2022-11-28T11:04:14.200" v="3817" actId="478"/>
          <ac:picMkLst>
            <pc:docMk/>
            <pc:sldMk cId="0" sldId="313"/>
            <ac:picMk id="11267" creationId="{65030770-EA99-A90E-A122-A9DE33D2DB7B}"/>
          </ac:picMkLst>
        </pc:picChg>
      </pc:sldChg>
      <pc:sldChg chg="modSp add mod">
        <pc:chgData name="Shakhawat Swapon" userId="e0d062027d679673" providerId="LiveId" clId="{46993DA9-BC2F-42EC-95AE-CDECEFD1357D}" dt="2022-11-28T09:01:53.565" v="2284" actId="20577"/>
        <pc:sldMkLst>
          <pc:docMk/>
          <pc:sldMk cId="0" sldId="314"/>
        </pc:sldMkLst>
        <pc:spChg chg="mod">
          <ac:chgData name="Shakhawat Swapon" userId="e0d062027d679673" providerId="LiveId" clId="{46993DA9-BC2F-42EC-95AE-CDECEFD1357D}" dt="2022-11-28T09:01:53.565" v="2284" actId="20577"/>
          <ac:spMkLst>
            <pc:docMk/>
            <pc:sldMk cId="0" sldId="314"/>
            <ac:spMk id="20483" creationId="{9614AF55-CBCE-FE84-D344-361F86924CC5}"/>
          </ac:spMkLst>
        </pc:spChg>
        <pc:picChg chg="mod">
          <ac:chgData name="Shakhawat Swapon" userId="e0d062027d679673" providerId="LiveId" clId="{46993DA9-BC2F-42EC-95AE-CDECEFD1357D}" dt="2022-11-28T09:01:32.968" v="2277" actId="1076"/>
          <ac:picMkLst>
            <pc:docMk/>
            <pc:sldMk cId="0" sldId="314"/>
            <ac:picMk id="12291" creationId="{5B2F9BDA-0D62-D656-736C-77D48377AB2E}"/>
          </ac:picMkLst>
        </pc:picChg>
      </pc:sldChg>
      <pc:sldChg chg="modSp add mod">
        <pc:chgData name="Shakhawat Swapon" userId="e0d062027d679673" providerId="LiveId" clId="{46993DA9-BC2F-42EC-95AE-CDECEFD1357D}" dt="2022-11-28T09:02:18.604" v="2289" actId="14100"/>
        <pc:sldMkLst>
          <pc:docMk/>
          <pc:sldMk cId="0" sldId="315"/>
        </pc:sldMkLst>
        <pc:spChg chg="mod">
          <ac:chgData name="Shakhawat Swapon" userId="e0d062027d679673" providerId="LiveId" clId="{46993DA9-BC2F-42EC-95AE-CDECEFD1357D}" dt="2022-11-28T09:02:18.604" v="2289" actId="14100"/>
          <ac:spMkLst>
            <pc:docMk/>
            <pc:sldMk cId="0" sldId="315"/>
            <ac:spMk id="14338" creationId="{A8B7D617-6A61-79E7-C52F-778FFDA4FE2C}"/>
          </ac:spMkLst>
        </pc:spChg>
      </pc:sldChg>
      <pc:sldChg chg="addSp delSp modSp add mod">
        <pc:chgData name="Shakhawat Swapon" userId="e0d062027d679673" providerId="LiveId" clId="{46993DA9-BC2F-42EC-95AE-CDECEFD1357D}" dt="2022-11-28T11:08:59.664" v="3859" actId="1038"/>
        <pc:sldMkLst>
          <pc:docMk/>
          <pc:sldMk cId="0" sldId="316"/>
        </pc:sldMkLst>
        <pc:spChg chg="mod">
          <ac:chgData name="Shakhawat Swapon" userId="e0d062027d679673" providerId="LiveId" clId="{46993DA9-BC2F-42EC-95AE-CDECEFD1357D}" dt="2022-11-28T09:02:29.950" v="2291" actId="14100"/>
          <ac:spMkLst>
            <pc:docMk/>
            <pc:sldMk cId="0" sldId="316"/>
            <ac:spMk id="15362" creationId="{F9EBC66D-AF85-5E37-7B18-5B00677104CA}"/>
          </ac:spMkLst>
        </pc:spChg>
        <pc:picChg chg="add mod">
          <ac:chgData name="Shakhawat Swapon" userId="e0d062027d679673" providerId="LiveId" clId="{46993DA9-BC2F-42EC-95AE-CDECEFD1357D}" dt="2022-11-28T11:08:53.809" v="3840" actId="1076"/>
          <ac:picMkLst>
            <pc:docMk/>
            <pc:sldMk cId="0" sldId="316"/>
            <ac:picMk id="3" creationId="{73CD8CDC-42F5-FE5F-1256-0043CC441870}"/>
          </ac:picMkLst>
        </pc:picChg>
        <pc:picChg chg="mod">
          <ac:chgData name="Shakhawat Swapon" userId="e0d062027d679673" providerId="LiveId" clId="{46993DA9-BC2F-42EC-95AE-CDECEFD1357D}" dt="2022-11-28T11:08:59.664" v="3859" actId="1038"/>
          <ac:picMkLst>
            <pc:docMk/>
            <pc:sldMk cId="0" sldId="316"/>
            <ac:picMk id="15364" creationId="{C71AFFB0-2CF2-773C-461E-C449A6F6734C}"/>
          </ac:picMkLst>
        </pc:picChg>
        <pc:picChg chg="del mod">
          <ac:chgData name="Shakhawat Swapon" userId="e0d062027d679673" providerId="LiveId" clId="{46993DA9-BC2F-42EC-95AE-CDECEFD1357D}" dt="2022-11-28T11:07:09.291" v="3833" actId="478"/>
          <ac:picMkLst>
            <pc:docMk/>
            <pc:sldMk cId="0" sldId="316"/>
            <ac:picMk id="15365" creationId="{4CD3061E-9B28-6157-1B5F-C0C43B80D04A}"/>
          </ac:picMkLst>
        </pc:picChg>
      </pc:sldChg>
      <pc:sldChg chg="modSp add mod">
        <pc:chgData name="Shakhawat Swapon" userId="e0d062027d679673" providerId="LiveId" clId="{46993DA9-BC2F-42EC-95AE-CDECEFD1357D}" dt="2022-11-28T09:03:12.839" v="2320" actId="20577"/>
        <pc:sldMkLst>
          <pc:docMk/>
          <pc:sldMk cId="0" sldId="317"/>
        </pc:sldMkLst>
        <pc:spChg chg="mod">
          <ac:chgData name="Shakhawat Swapon" userId="e0d062027d679673" providerId="LiveId" clId="{46993DA9-BC2F-42EC-95AE-CDECEFD1357D}" dt="2022-11-28T09:03:12.839" v="2320" actId="20577"/>
          <ac:spMkLst>
            <pc:docMk/>
            <pc:sldMk cId="0" sldId="317"/>
            <ac:spMk id="16386" creationId="{68275D98-433F-64D3-1F1F-182F61E8E7B0}"/>
          </ac:spMkLst>
        </pc:spChg>
      </pc:sldChg>
      <pc:sldChg chg="addSp delSp modSp add mod">
        <pc:chgData name="Shakhawat Swapon" userId="e0d062027d679673" providerId="LiveId" clId="{46993DA9-BC2F-42EC-95AE-CDECEFD1357D}" dt="2022-11-28T11:10:49.519" v="3960" actId="1038"/>
        <pc:sldMkLst>
          <pc:docMk/>
          <pc:sldMk cId="0" sldId="318"/>
        </pc:sldMkLst>
        <pc:spChg chg="mod">
          <ac:chgData name="Shakhawat Swapon" userId="e0d062027d679673" providerId="LiveId" clId="{46993DA9-BC2F-42EC-95AE-CDECEFD1357D}" dt="2022-11-28T09:03:32.054" v="2325" actId="14100"/>
          <ac:spMkLst>
            <pc:docMk/>
            <pc:sldMk cId="0" sldId="318"/>
            <ac:spMk id="17410" creationId="{42277785-790B-C042-A5D2-94B36560B2EF}"/>
          </ac:spMkLst>
        </pc:spChg>
        <pc:picChg chg="add mod">
          <ac:chgData name="Shakhawat Swapon" userId="e0d062027d679673" providerId="LiveId" clId="{46993DA9-BC2F-42EC-95AE-CDECEFD1357D}" dt="2022-11-28T11:10:45.144" v="3932" actId="1038"/>
          <ac:picMkLst>
            <pc:docMk/>
            <pc:sldMk cId="0" sldId="318"/>
            <ac:picMk id="3" creationId="{8EABC80B-1807-261A-7575-E3117EB2D19B}"/>
          </ac:picMkLst>
        </pc:picChg>
        <pc:picChg chg="mod">
          <ac:chgData name="Shakhawat Swapon" userId="e0d062027d679673" providerId="LiveId" clId="{46993DA9-BC2F-42EC-95AE-CDECEFD1357D}" dt="2022-11-28T11:10:49.519" v="3960" actId="1038"/>
          <ac:picMkLst>
            <pc:docMk/>
            <pc:sldMk cId="0" sldId="318"/>
            <ac:picMk id="17411" creationId="{22CA718C-939B-3E12-161E-97E8B3E6CEAA}"/>
          </ac:picMkLst>
        </pc:picChg>
        <pc:picChg chg="del">
          <ac:chgData name="Shakhawat Swapon" userId="e0d062027d679673" providerId="LiveId" clId="{46993DA9-BC2F-42EC-95AE-CDECEFD1357D}" dt="2022-11-28T11:09:10.057" v="3860" actId="478"/>
          <ac:picMkLst>
            <pc:docMk/>
            <pc:sldMk cId="0" sldId="318"/>
            <ac:picMk id="17412" creationId="{BBAA45B8-BA17-1F66-5156-467EBD9E23F0}"/>
          </ac:picMkLst>
        </pc:picChg>
      </pc:sldChg>
      <pc:sldChg chg="modSp add mod">
        <pc:chgData name="Shakhawat Swapon" userId="e0d062027d679673" providerId="LiveId" clId="{46993DA9-BC2F-42EC-95AE-CDECEFD1357D}" dt="2022-11-28T09:03:48.609" v="2329" actId="20577"/>
        <pc:sldMkLst>
          <pc:docMk/>
          <pc:sldMk cId="0" sldId="319"/>
        </pc:sldMkLst>
        <pc:spChg chg="mod">
          <ac:chgData name="Shakhawat Swapon" userId="e0d062027d679673" providerId="LiveId" clId="{46993DA9-BC2F-42EC-95AE-CDECEFD1357D}" dt="2022-11-28T09:03:48.609" v="2329" actId="20577"/>
          <ac:spMkLst>
            <pc:docMk/>
            <pc:sldMk cId="0" sldId="319"/>
            <ac:spMk id="18434" creationId="{E14B1BB4-893B-48DD-C5EB-8D918F4CEFA5}"/>
          </ac:spMkLst>
        </pc:spChg>
      </pc:sldChg>
      <pc:sldChg chg="modSp add mod">
        <pc:chgData name="Shakhawat Swapon" userId="e0d062027d679673" providerId="LiveId" clId="{46993DA9-BC2F-42EC-95AE-CDECEFD1357D}" dt="2022-11-28T09:06:13.428" v="2391" actId="20577"/>
        <pc:sldMkLst>
          <pc:docMk/>
          <pc:sldMk cId="0" sldId="320"/>
        </pc:sldMkLst>
        <pc:spChg chg="mod">
          <ac:chgData name="Shakhawat Swapon" userId="e0d062027d679673" providerId="LiveId" clId="{46993DA9-BC2F-42EC-95AE-CDECEFD1357D}" dt="2022-11-28T09:06:03.769" v="2380"/>
          <ac:spMkLst>
            <pc:docMk/>
            <pc:sldMk cId="0" sldId="320"/>
            <ac:spMk id="20482" creationId="{EDA762C0-B016-CDB8-C1FA-0785245D7AC6}"/>
          </ac:spMkLst>
        </pc:spChg>
        <pc:spChg chg="mod">
          <ac:chgData name="Shakhawat Swapon" userId="e0d062027d679673" providerId="LiveId" clId="{46993DA9-BC2F-42EC-95AE-CDECEFD1357D}" dt="2022-11-28T09:06:13.428" v="2391" actId="20577"/>
          <ac:spMkLst>
            <pc:docMk/>
            <pc:sldMk cId="0" sldId="320"/>
            <ac:spMk id="20483" creationId="{4A127DFC-D1C5-BF46-2714-ECCD5CCDE658}"/>
          </ac:spMkLst>
        </pc:spChg>
      </pc:sldChg>
      <pc:sldChg chg="add">
        <pc:chgData name="Shakhawat Swapon" userId="e0d062027d679673" providerId="LiveId" clId="{46993DA9-BC2F-42EC-95AE-CDECEFD1357D}" dt="2022-11-28T09:00:14.221" v="2265"/>
        <pc:sldMkLst>
          <pc:docMk/>
          <pc:sldMk cId="0" sldId="321"/>
        </pc:sldMkLst>
      </pc:sldChg>
      <pc:sldChg chg="modSp add mod">
        <pc:chgData name="Shakhawat Swapon" userId="e0d062027d679673" providerId="LiveId" clId="{46993DA9-BC2F-42EC-95AE-CDECEFD1357D}" dt="2022-11-28T10:41:17.238" v="3626" actId="20577"/>
        <pc:sldMkLst>
          <pc:docMk/>
          <pc:sldMk cId="0" sldId="327"/>
        </pc:sldMkLst>
        <pc:spChg chg="mod">
          <ac:chgData name="Shakhawat Swapon" userId="e0d062027d679673" providerId="LiveId" clId="{46993DA9-BC2F-42EC-95AE-CDECEFD1357D}" dt="2022-11-28T10:41:17.238" v="3626" actId="20577"/>
          <ac:spMkLst>
            <pc:docMk/>
            <pc:sldMk cId="0" sldId="327"/>
            <ac:spMk id="20483" creationId="{A0CEBAB4-FE37-BD52-A752-4AF2B529A082}"/>
          </ac:spMkLst>
        </pc:spChg>
        <pc:spChg chg="mod">
          <ac:chgData name="Shakhawat Swapon" userId="e0d062027d679673" providerId="LiveId" clId="{46993DA9-BC2F-42EC-95AE-CDECEFD1357D}" dt="2022-11-28T09:17:12.312" v="2399" actId="27636"/>
          <ac:spMkLst>
            <pc:docMk/>
            <pc:sldMk cId="0" sldId="327"/>
            <ac:spMk id="54274" creationId="{72337EDE-BFDF-7CD6-A1F7-4ECA683C3C04}"/>
          </ac:spMkLst>
        </pc:spChg>
      </pc:sldChg>
      <pc:sldChg chg="modSp add mod">
        <pc:chgData name="Shakhawat Swapon" userId="e0d062027d679673" providerId="LiveId" clId="{46993DA9-BC2F-42EC-95AE-CDECEFD1357D}" dt="2022-11-28T10:50:08.940" v="3748" actId="403"/>
        <pc:sldMkLst>
          <pc:docMk/>
          <pc:sldMk cId="0" sldId="329"/>
        </pc:sldMkLst>
        <pc:spChg chg="mod">
          <ac:chgData name="Shakhawat Swapon" userId="e0d062027d679673" providerId="LiveId" clId="{46993DA9-BC2F-42EC-95AE-CDECEFD1357D}" dt="2022-11-28T09:17:12.013" v="2394" actId="27636"/>
          <ac:spMkLst>
            <pc:docMk/>
            <pc:sldMk cId="0" sldId="329"/>
            <ac:spMk id="10242" creationId="{2322C335-0C10-C56C-2BF7-798A122F5DB2}"/>
          </ac:spMkLst>
        </pc:spChg>
        <pc:spChg chg="mod">
          <ac:chgData name="Shakhawat Swapon" userId="e0d062027d679673" providerId="LiveId" clId="{46993DA9-BC2F-42EC-95AE-CDECEFD1357D}" dt="2022-11-28T10:50:08.940" v="3748" actId="403"/>
          <ac:spMkLst>
            <pc:docMk/>
            <pc:sldMk cId="0" sldId="329"/>
            <ac:spMk id="10243" creationId="{B47109D2-413C-B375-A42F-AB66E44C65E7}"/>
          </ac:spMkLst>
        </pc:spChg>
      </pc:sldChg>
      <pc:sldChg chg="modSp add mod">
        <pc:chgData name="Shakhawat Swapon" userId="e0d062027d679673" providerId="LiveId" clId="{46993DA9-BC2F-42EC-95AE-CDECEFD1357D}" dt="2022-11-28T09:19:10.794" v="2436" actId="20577"/>
        <pc:sldMkLst>
          <pc:docMk/>
          <pc:sldMk cId="0" sldId="330"/>
        </pc:sldMkLst>
        <pc:spChg chg="mod">
          <ac:chgData name="Shakhawat Swapon" userId="e0d062027d679673" providerId="LiveId" clId="{46993DA9-BC2F-42EC-95AE-CDECEFD1357D}" dt="2022-11-28T09:19:10.794" v="2436" actId="20577"/>
          <ac:spMkLst>
            <pc:docMk/>
            <pc:sldMk cId="0" sldId="330"/>
            <ac:spMk id="6146" creationId="{01BDA0A3-1212-D71F-ACDD-841FDEFD1885}"/>
          </ac:spMkLst>
        </pc:spChg>
      </pc:sldChg>
      <pc:sldChg chg="modSp add mod setBg">
        <pc:chgData name="Shakhawat Swapon" userId="e0d062027d679673" providerId="LiveId" clId="{46993DA9-BC2F-42EC-95AE-CDECEFD1357D}" dt="2022-11-28T09:19:42.733" v="2447" actId="20577"/>
        <pc:sldMkLst>
          <pc:docMk/>
          <pc:sldMk cId="0" sldId="344"/>
        </pc:sldMkLst>
        <pc:spChg chg="mod">
          <ac:chgData name="Shakhawat Swapon" userId="e0d062027d679673" providerId="LiveId" clId="{46993DA9-BC2F-42EC-95AE-CDECEFD1357D}" dt="2022-11-28T09:19:42.733" v="2447" actId="20577"/>
          <ac:spMkLst>
            <pc:docMk/>
            <pc:sldMk cId="0" sldId="344"/>
            <ac:spMk id="13314" creationId="{D562C475-FCCE-8D6A-3C50-F4D9EE256C8B}"/>
          </ac:spMkLst>
        </pc:spChg>
      </pc:sldChg>
      <pc:sldChg chg="modSp add mod setBg">
        <pc:chgData name="Shakhawat Swapon" userId="e0d062027d679673" providerId="LiveId" clId="{46993DA9-BC2F-42EC-95AE-CDECEFD1357D}" dt="2022-11-28T09:21:16.833" v="2516" actId="20577"/>
        <pc:sldMkLst>
          <pc:docMk/>
          <pc:sldMk cId="0" sldId="345"/>
        </pc:sldMkLst>
        <pc:spChg chg="mod">
          <ac:chgData name="Shakhawat Swapon" userId="e0d062027d679673" providerId="LiveId" clId="{46993DA9-BC2F-42EC-95AE-CDECEFD1357D}" dt="2022-11-28T09:20:58.010" v="2473" actId="1076"/>
          <ac:spMkLst>
            <pc:docMk/>
            <pc:sldMk cId="0" sldId="345"/>
            <ac:spMk id="3" creationId="{74790663-29C1-5724-8A02-458C70031B0B}"/>
          </ac:spMkLst>
        </pc:spChg>
        <pc:spChg chg="mod">
          <ac:chgData name="Shakhawat Swapon" userId="e0d062027d679673" providerId="LiveId" clId="{46993DA9-BC2F-42EC-95AE-CDECEFD1357D}" dt="2022-11-28T09:21:01.489" v="2486" actId="1035"/>
          <ac:spMkLst>
            <pc:docMk/>
            <pc:sldMk cId="0" sldId="345"/>
            <ac:spMk id="4" creationId="{1BE9568B-E6F6-46CF-92BD-25618E32AEA4}"/>
          </ac:spMkLst>
        </pc:spChg>
        <pc:spChg chg="mod">
          <ac:chgData name="Shakhawat Swapon" userId="e0d062027d679673" providerId="LiveId" clId="{46993DA9-BC2F-42EC-95AE-CDECEFD1357D}" dt="2022-11-28T09:21:07.360" v="2506" actId="1035"/>
          <ac:spMkLst>
            <pc:docMk/>
            <pc:sldMk cId="0" sldId="345"/>
            <ac:spMk id="5" creationId="{1633B58E-8D3C-08BD-12D5-30F7BA91DBB9}"/>
          </ac:spMkLst>
        </pc:spChg>
        <pc:spChg chg="mod">
          <ac:chgData name="Shakhawat Swapon" userId="e0d062027d679673" providerId="LiveId" clId="{46993DA9-BC2F-42EC-95AE-CDECEFD1357D}" dt="2022-11-28T09:21:16.833" v="2516" actId="20577"/>
          <ac:spMkLst>
            <pc:docMk/>
            <pc:sldMk cId="0" sldId="345"/>
            <ac:spMk id="16386" creationId="{003A4A7A-52F8-D3A3-004F-12DCC4847802}"/>
          </ac:spMkLst>
        </pc:spChg>
      </pc:sldChg>
      <pc:sldChg chg="modSp add mod">
        <pc:chgData name="Shakhawat Swapon" userId="e0d062027d679673" providerId="LiveId" clId="{46993DA9-BC2F-42EC-95AE-CDECEFD1357D}" dt="2022-11-28T09:21:43.237" v="2522" actId="14100"/>
        <pc:sldMkLst>
          <pc:docMk/>
          <pc:sldMk cId="0" sldId="346"/>
        </pc:sldMkLst>
        <pc:spChg chg="mod">
          <ac:chgData name="Shakhawat Swapon" userId="e0d062027d679673" providerId="LiveId" clId="{46993DA9-BC2F-42EC-95AE-CDECEFD1357D}" dt="2022-11-28T09:21:43.237" v="2522" actId="14100"/>
          <ac:spMkLst>
            <pc:docMk/>
            <pc:sldMk cId="0" sldId="346"/>
            <ac:spMk id="15362" creationId="{5B16AE5C-3A6E-D01E-9B1F-2146FD660AEC}"/>
          </ac:spMkLst>
        </pc:spChg>
      </pc:sldChg>
      <pc:sldChg chg="add">
        <pc:chgData name="Shakhawat Swapon" userId="e0d062027d679673" providerId="LiveId" clId="{46993DA9-BC2F-42EC-95AE-CDECEFD1357D}" dt="2022-11-28T09:17:11.926" v="2392"/>
        <pc:sldMkLst>
          <pc:docMk/>
          <pc:sldMk cId="0" sldId="347"/>
        </pc:sldMkLst>
      </pc:sldChg>
      <pc:sldChg chg="add">
        <pc:chgData name="Shakhawat Swapon" userId="e0d062027d679673" providerId="LiveId" clId="{46993DA9-BC2F-42EC-95AE-CDECEFD1357D}" dt="2022-11-28T09:17:11.926" v="2392"/>
        <pc:sldMkLst>
          <pc:docMk/>
          <pc:sldMk cId="0" sldId="377"/>
        </pc:sldMkLst>
      </pc:sldChg>
      <pc:sldChg chg="add">
        <pc:chgData name="Shakhawat Swapon" userId="e0d062027d679673" providerId="LiveId" clId="{46993DA9-BC2F-42EC-95AE-CDECEFD1357D}" dt="2022-11-28T09:17:11.926" v="2392"/>
        <pc:sldMkLst>
          <pc:docMk/>
          <pc:sldMk cId="0" sldId="378"/>
        </pc:sldMkLst>
      </pc:sldChg>
      <pc:sldChg chg="add">
        <pc:chgData name="Shakhawat Swapon" userId="e0d062027d679673" providerId="LiveId" clId="{46993DA9-BC2F-42EC-95AE-CDECEFD1357D}" dt="2022-11-28T09:17:11.926" v="2392"/>
        <pc:sldMkLst>
          <pc:docMk/>
          <pc:sldMk cId="0" sldId="380"/>
        </pc:sldMkLst>
      </pc:sldChg>
      <pc:sldChg chg="add">
        <pc:chgData name="Shakhawat Swapon" userId="e0d062027d679673" providerId="LiveId" clId="{46993DA9-BC2F-42EC-95AE-CDECEFD1357D}" dt="2022-11-28T09:17:11.926" v="2392"/>
        <pc:sldMkLst>
          <pc:docMk/>
          <pc:sldMk cId="0" sldId="384"/>
        </pc:sldMkLst>
      </pc:sldChg>
      <pc:sldChg chg="add setBg">
        <pc:chgData name="Shakhawat Swapon" userId="e0d062027d679673" providerId="LiveId" clId="{46993DA9-BC2F-42EC-95AE-CDECEFD1357D}" dt="2022-11-28T09:17:11.926" v="2392"/>
        <pc:sldMkLst>
          <pc:docMk/>
          <pc:sldMk cId="0" sldId="385"/>
        </pc:sldMkLst>
      </pc:sldChg>
      <pc:sldChg chg="add">
        <pc:chgData name="Shakhawat Swapon" userId="e0d062027d679673" providerId="LiveId" clId="{46993DA9-BC2F-42EC-95AE-CDECEFD1357D}" dt="2022-11-28T09:17:11.926" v="2392"/>
        <pc:sldMkLst>
          <pc:docMk/>
          <pc:sldMk cId="0" sldId="387"/>
        </pc:sldMkLst>
      </pc:sldChg>
      <pc:sldChg chg="modSp add mod setBg">
        <pc:chgData name="Shakhawat Swapon" userId="e0d062027d679673" providerId="LiveId" clId="{46993DA9-BC2F-42EC-95AE-CDECEFD1357D}" dt="2022-11-28T09:17:12.113" v="2397" actId="27636"/>
        <pc:sldMkLst>
          <pc:docMk/>
          <pc:sldMk cId="0" sldId="388"/>
        </pc:sldMkLst>
        <pc:spChg chg="mod">
          <ac:chgData name="Shakhawat Swapon" userId="e0d062027d679673" providerId="LiveId" clId="{46993DA9-BC2F-42EC-95AE-CDECEFD1357D}" dt="2022-11-28T09:17:12.113" v="2397" actId="27636"/>
          <ac:spMkLst>
            <pc:docMk/>
            <pc:sldMk cId="0" sldId="388"/>
            <ac:spMk id="32770" creationId="{C156EE9C-2357-C0A5-D329-68677661AA52}"/>
          </ac:spMkLst>
        </pc:spChg>
      </pc:sldChg>
      <pc:sldChg chg="add setBg">
        <pc:chgData name="Shakhawat Swapon" userId="e0d062027d679673" providerId="LiveId" clId="{46993DA9-BC2F-42EC-95AE-CDECEFD1357D}" dt="2022-11-28T09:17:11.926" v="2392"/>
        <pc:sldMkLst>
          <pc:docMk/>
          <pc:sldMk cId="0" sldId="389"/>
        </pc:sldMkLst>
      </pc:sldChg>
      <pc:sldChg chg="add setBg">
        <pc:chgData name="Shakhawat Swapon" userId="e0d062027d679673" providerId="LiveId" clId="{46993DA9-BC2F-42EC-95AE-CDECEFD1357D}" dt="2022-11-28T09:17:11.926" v="2392"/>
        <pc:sldMkLst>
          <pc:docMk/>
          <pc:sldMk cId="0" sldId="390"/>
        </pc:sldMkLst>
      </pc:sldChg>
      <pc:sldChg chg="add setBg">
        <pc:chgData name="Shakhawat Swapon" userId="e0d062027d679673" providerId="LiveId" clId="{46993DA9-BC2F-42EC-95AE-CDECEFD1357D}" dt="2022-11-28T09:17:11.926" v="2392"/>
        <pc:sldMkLst>
          <pc:docMk/>
          <pc:sldMk cId="0" sldId="391"/>
        </pc:sldMkLst>
      </pc:sldChg>
      <pc:sldChg chg="add setBg">
        <pc:chgData name="Shakhawat Swapon" userId="e0d062027d679673" providerId="LiveId" clId="{46993DA9-BC2F-42EC-95AE-CDECEFD1357D}" dt="2022-11-28T09:17:11.926" v="2392"/>
        <pc:sldMkLst>
          <pc:docMk/>
          <pc:sldMk cId="0" sldId="392"/>
        </pc:sldMkLst>
      </pc:sldChg>
      <pc:sldChg chg="add">
        <pc:chgData name="Shakhawat Swapon" userId="e0d062027d679673" providerId="LiveId" clId="{46993DA9-BC2F-42EC-95AE-CDECEFD1357D}" dt="2022-11-28T09:17:11.926" v="2392"/>
        <pc:sldMkLst>
          <pc:docMk/>
          <pc:sldMk cId="0" sldId="620"/>
        </pc:sldMkLst>
      </pc:sldChg>
      <pc:sldChg chg="modSp add mod">
        <pc:chgData name="Shakhawat Swapon" userId="e0d062027d679673" providerId="LiveId" clId="{46993DA9-BC2F-42EC-95AE-CDECEFD1357D}" dt="2022-11-28T09:19:55.227" v="2455" actId="20577"/>
        <pc:sldMkLst>
          <pc:docMk/>
          <pc:sldMk cId="0" sldId="627"/>
        </pc:sldMkLst>
        <pc:spChg chg="mod">
          <ac:chgData name="Shakhawat Swapon" userId="e0d062027d679673" providerId="LiveId" clId="{46993DA9-BC2F-42EC-95AE-CDECEFD1357D}" dt="2022-11-28T09:19:55.227" v="2455" actId="20577"/>
          <ac:spMkLst>
            <pc:docMk/>
            <pc:sldMk cId="0" sldId="627"/>
            <ac:spMk id="14338" creationId="{18155729-5186-0714-5356-8B03946D2A15}"/>
          </ac:spMkLst>
        </pc:spChg>
      </pc:sldChg>
      <pc:sldChg chg="modSp add mod">
        <pc:chgData name="Shakhawat Swapon" userId="e0d062027d679673" providerId="LiveId" clId="{46993DA9-BC2F-42EC-95AE-CDECEFD1357D}" dt="2022-11-28T09:20:28.638" v="2468" actId="404"/>
        <pc:sldMkLst>
          <pc:docMk/>
          <pc:sldMk cId="0" sldId="628"/>
        </pc:sldMkLst>
        <pc:spChg chg="mod">
          <ac:chgData name="Shakhawat Swapon" userId="e0d062027d679673" providerId="LiveId" clId="{46993DA9-BC2F-42EC-95AE-CDECEFD1357D}" dt="2022-11-28T09:20:28.638" v="2468" actId="404"/>
          <ac:spMkLst>
            <pc:docMk/>
            <pc:sldMk cId="0" sldId="628"/>
            <ac:spMk id="15362" creationId="{541520BA-E2FA-CC2F-1543-3FA8F92436D6}"/>
          </ac:spMkLst>
        </pc:spChg>
      </pc:sldChg>
      <pc:sldChg chg="modSp add">
        <pc:chgData name="Shakhawat Swapon" userId="e0d062027d679673" providerId="LiveId" clId="{46993DA9-BC2F-42EC-95AE-CDECEFD1357D}" dt="2022-11-28T10:50:53.253" v="3757" actId="20577"/>
        <pc:sldMkLst>
          <pc:docMk/>
          <pc:sldMk cId="0" sldId="629"/>
        </pc:sldMkLst>
        <pc:spChg chg="mod">
          <ac:chgData name="Shakhawat Swapon" userId="e0d062027d679673" providerId="LiveId" clId="{46993DA9-BC2F-42EC-95AE-CDECEFD1357D}" dt="2022-11-28T10:50:53.253" v="3757" actId="20577"/>
          <ac:spMkLst>
            <pc:docMk/>
            <pc:sldMk cId="0" sldId="629"/>
            <ac:spMk id="23556" creationId="{549EB025-CE25-F550-6CE2-A11065C94926}"/>
          </ac:spMkLst>
        </pc:spChg>
      </pc:sldChg>
      <pc:sldChg chg="add">
        <pc:chgData name="Shakhawat Swapon" userId="e0d062027d679673" providerId="LiveId" clId="{46993DA9-BC2F-42EC-95AE-CDECEFD1357D}" dt="2022-11-28T09:17:11.926" v="2392"/>
        <pc:sldMkLst>
          <pc:docMk/>
          <pc:sldMk cId="0" sldId="630"/>
        </pc:sldMkLst>
      </pc:sldChg>
      <pc:sldChg chg="modSp add">
        <pc:chgData name="Shakhawat Swapon" userId="e0d062027d679673" providerId="LiveId" clId="{46993DA9-BC2F-42EC-95AE-CDECEFD1357D}" dt="2022-11-28T09:22:33.238" v="2533" actId="20577"/>
        <pc:sldMkLst>
          <pc:docMk/>
          <pc:sldMk cId="0" sldId="631"/>
        </pc:sldMkLst>
        <pc:spChg chg="mod">
          <ac:chgData name="Shakhawat Swapon" userId="e0d062027d679673" providerId="LiveId" clId="{46993DA9-BC2F-42EC-95AE-CDECEFD1357D}" dt="2022-11-28T09:22:33.238" v="2533" actId="20577"/>
          <ac:spMkLst>
            <pc:docMk/>
            <pc:sldMk cId="0" sldId="631"/>
            <ac:spMk id="71683" creationId="{C73315F2-460F-E158-CF04-84F63F0146BD}"/>
          </ac:spMkLst>
        </pc:spChg>
      </pc:sldChg>
      <pc:sldChg chg="modSp add setBg">
        <pc:chgData name="Shakhawat Swapon" userId="e0d062027d679673" providerId="LiveId" clId="{46993DA9-BC2F-42EC-95AE-CDECEFD1357D}" dt="2022-11-28T09:22:48.031" v="2534" actId="14100"/>
        <pc:sldMkLst>
          <pc:docMk/>
          <pc:sldMk cId="0" sldId="632"/>
        </pc:sldMkLst>
        <pc:spChg chg="mod">
          <ac:chgData name="Shakhawat Swapon" userId="e0d062027d679673" providerId="LiveId" clId="{46993DA9-BC2F-42EC-95AE-CDECEFD1357D}" dt="2022-11-28T09:22:48.031" v="2534" actId="14100"/>
          <ac:spMkLst>
            <pc:docMk/>
            <pc:sldMk cId="0" sldId="632"/>
            <ac:spMk id="23554" creationId="{828B0281-FA27-AF16-4ED0-EC2AF17250B6}"/>
          </ac:spMkLst>
        </pc:spChg>
      </pc:sldChg>
      <pc:sldChg chg="add">
        <pc:chgData name="Shakhawat Swapon" userId="e0d062027d679673" providerId="LiveId" clId="{46993DA9-BC2F-42EC-95AE-CDECEFD1357D}" dt="2022-11-28T09:17:11.926" v="2392"/>
        <pc:sldMkLst>
          <pc:docMk/>
          <pc:sldMk cId="0" sldId="633"/>
        </pc:sldMkLst>
      </pc:sldChg>
      <pc:sldChg chg="add">
        <pc:chgData name="Shakhawat Swapon" userId="e0d062027d679673" providerId="LiveId" clId="{46993DA9-BC2F-42EC-95AE-CDECEFD1357D}" dt="2022-11-28T09:17:11.926" v="2392"/>
        <pc:sldMkLst>
          <pc:docMk/>
          <pc:sldMk cId="0" sldId="634"/>
        </pc:sldMkLst>
      </pc:sldChg>
      <pc:sldChg chg="modSp add mod">
        <pc:chgData name="Shakhawat Swapon" userId="e0d062027d679673" providerId="LiveId" clId="{46993DA9-BC2F-42EC-95AE-CDECEFD1357D}" dt="2022-11-28T10:51:59.164" v="3795" actId="20577"/>
        <pc:sldMkLst>
          <pc:docMk/>
          <pc:sldMk cId="0" sldId="635"/>
        </pc:sldMkLst>
        <pc:spChg chg="mod">
          <ac:chgData name="Shakhawat Swapon" userId="e0d062027d679673" providerId="LiveId" clId="{46993DA9-BC2F-42EC-95AE-CDECEFD1357D}" dt="2022-11-28T10:51:41.472" v="3772" actId="1036"/>
          <ac:spMkLst>
            <pc:docMk/>
            <pc:sldMk cId="0" sldId="635"/>
            <ac:spMk id="32770" creationId="{411EB45C-F858-AEB0-0A4B-E38E442F9F86}"/>
          </ac:spMkLst>
        </pc:spChg>
        <pc:spChg chg="mod">
          <ac:chgData name="Shakhawat Swapon" userId="e0d062027d679673" providerId="LiveId" clId="{46993DA9-BC2F-42EC-95AE-CDECEFD1357D}" dt="2022-11-28T10:51:47.771" v="3784" actId="1036"/>
          <ac:spMkLst>
            <pc:docMk/>
            <pc:sldMk cId="0" sldId="635"/>
            <ac:spMk id="32771" creationId="{98357732-A3F2-40EE-36F1-09D20AC26322}"/>
          </ac:spMkLst>
        </pc:spChg>
        <pc:spChg chg="mod">
          <ac:chgData name="Shakhawat Swapon" userId="e0d062027d679673" providerId="LiveId" clId="{46993DA9-BC2F-42EC-95AE-CDECEFD1357D}" dt="2022-11-28T10:51:59.164" v="3795" actId="20577"/>
          <ac:spMkLst>
            <pc:docMk/>
            <pc:sldMk cId="0" sldId="635"/>
            <ac:spMk id="32772" creationId="{34EED8D0-88C7-2DCD-CA5E-1DAC3DEF5A22}"/>
          </ac:spMkLst>
        </pc:spChg>
      </pc:sldChg>
      <pc:sldChg chg="add">
        <pc:chgData name="Shakhawat Swapon" userId="e0d062027d679673" providerId="LiveId" clId="{46993DA9-BC2F-42EC-95AE-CDECEFD1357D}" dt="2022-11-28T09:17:11.926" v="2392"/>
        <pc:sldMkLst>
          <pc:docMk/>
          <pc:sldMk cId="0" sldId="636"/>
        </pc:sldMkLst>
      </pc:sldChg>
      <pc:sldChg chg="add setBg">
        <pc:chgData name="Shakhawat Swapon" userId="e0d062027d679673" providerId="LiveId" clId="{46993DA9-BC2F-42EC-95AE-CDECEFD1357D}" dt="2022-11-28T09:17:11.926" v="2392"/>
        <pc:sldMkLst>
          <pc:docMk/>
          <pc:sldMk cId="0" sldId="637"/>
        </pc:sldMkLst>
      </pc:sldChg>
      <pc:sldChg chg="delSp modSp add mod setBg">
        <pc:chgData name="Shakhawat Swapon" userId="e0d062027d679673" providerId="LiveId" clId="{46993DA9-BC2F-42EC-95AE-CDECEFD1357D}" dt="2022-11-28T10:30:41.005" v="3368" actId="14100"/>
        <pc:sldMkLst>
          <pc:docMk/>
          <pc:sldMk cId="0" sldId="638"/>
        </pc:sldMkLst>
        <pc:spChg chg="mod">
          <ac:chgData name="Shakhawat Swapon" userId="e0d062027d679673" providerId="LiveId" clId="{46993DA9-BC2F-42EC-95AE-CDECEFD1357D}" dt="2022-11-28T09:46:58.064" v="2911" actId="255"/>
          <ac:spMkLst>
            <pc:docMk/>
            <pc:sldMk cId="0" sldId="638"/>
            <ac:spMk id="46082" creationId="{7A557125-FA0B-A284-6891-E23ABD06968A}"/>
          </ac:spMkLst>
        </pc:spChg>
        <pc:spChg chg="del">
          <ac:chgData name="Shakhawat Swapon" userId="e0d062027d679673" providerId="LiveId" clId="{46993DA9-BC2F-42EC-95AE-CDECEFD1357D}" dt="2022-11-28T09:44:06.778" v="2838" actId="478"/>
          <ac:spMkLst>
            <pc:docMk/>
            <pc:sldMk cId="0" sldId="638"/>
            <ac:spMk id="46085" creationId="{F5D5A936-C19A-5708-3001-2B06D8DFE3A0}"/>
          </ac:spMkLst>
        </pc:spChg>
        <pc:spChg chg="mod">
          <ac:chgData name="Shakhawat Swapon" userId="e0d062027d679673" providerId="LiveId" clId="{46993DA9-BC2F-42EC-95AE-CDECEFD1357D}" dt="2022-11-28T10:30:41.005" v="3368" actId="14100"/>
          <ac:spMkLst>
            <pc:docMk/>
            <pc:sldMk cId="0" sldId="638"/>
            <ac:spMk id="46086" creationId="{35996135-2E49-4627-01D5-74A5546DDD1C}"/>
          </ac:spMkLst>
        </pc:spChg>
      </pc:sldChg>
      <pc:sldChg chg="delSp modSp add mod">
        <pc:chgData name="Shakhawat Swapon" userId="e0d062027d679673" providerId="LiveId" clId="{46993DA9-BC2F-42EC-95AE-CDECEFD1357D}" dt="2022-11-28T10:31:09.428" v="3369" actId="1076"/>
        <pc:sldMkLst>
          <pc:docMk/>
          <pc:sldMk cId="0" sldId="639"/>
        </pc:sldMkLst>
        <pc:spChg chg="mod">
          <ac:chgData name="Shakhawat Swapon" userId="e0d062027d679673" providerId="LiveId" clId="{46993DA9-BC2F-42EC-95AE-CDECEFD1357D}" dt="2022-11-28T09:51:01.065" v="2952" actId="255"/>
          <ac:spMkLst>
            <pc:docMk/>
            <pc:sldMk cId="0" sldId="639"/>
            <ac:spMk id="48130" creationId="{FC9AD3A5-10BD-7913-A8A3-C7BA9B7B0277}"/>
          </ac:spMkLst>
        </pc:spChg>
        <pc:spChg chg="del">
          <ac:chgData name="Shakhawat Swapon" userId="e0d062027d679673" providerId="LiveId" clId="{46993DA9-BC2F-42EC-95AE-CDECEFD1357D}" dt="2022-11-28T09:49:36.886" v="2921" actId="478"/>
          <ac:spMkLst>
            <pc:docMk/>
            <pc:sldMk cId="0" sldId="639"/>
            <ac:spMk id="48133" creationId="{E88D7ADF-C1F2-403F-ADCA-9A0A7F753C26}"/>
          </ac:spMkLst>
        </pc:spChg>
        <pc:spChg chg="mod">
          <ac:chgData name="Shakhawat Swapon" userId="e0d062027d679673" providerId="LiveId" clId="{46993DA9-BC2F-42EC-95AE-CDECEFD1357D}" dt="2022-11-28T10:31:09.428" v="3369" actId="1076"/>
          <ac:spMkLst>
            <pc:docMk/>
            <pc:sldMk cId="0" sldId="639"/>
            <ac:spMk id="48134" creationId="{D76741D0-A010-CC28-4605-9BEF117264ED}"/>
          </ac:spMkLst>
        </pc:spChg>
      </pc:sldChg>
      <pc:sldChg chg="addSp delSp modSp add mod setBg">
        <pc:chgData name="Shakhawat Swapon" userId="e0d062027d679673" providerId="LiveId" clId="{46993DA9-BC2F-42EC-95AE-CDECEFD1357D}" dt="2022-11-28T10:36:51.875" v="3574" actId="14100"/>
        <pc:sldMkLst>
          <pc:docMk/>
          <pc:sldMk cId="0" sldId="640"/>
        </pc:sldMkLst>
        <pc:spChg chg="del">
          <ac:chgData name="Shakhawat Swapon" userId="e0d062027d679673" providerId="LiveId" clId="{46993DA9-BC2F-42EC-95AE-CDECEFD1357D}" dt="2022-11-28T09:54:26.287" v="3029" actId="478"/>
          <ac:spMkLst>
            <pc:docMk/>
            <pc:sldMk cId="0" sldId="640"/>
            <ac:spMk id="2" creationId="{816E649E-7259-C34B-535C-D581F9E1798B}"/>
          </ac:spMkLst>
        </pc:spChg>
        <pc:spChg chg="mod">
          <ac:chgData name="Shakhawat Swapon" userId="e0d062027d679673" providerId="LiveId" clId="{46993DA9-BC2F-42EC-95AE-CDECEFD1357D}" dt="2022-11-28T10:23:38.225" v="3225" actId="20577"/>
          <ac:spMkLst>
            <pc:docMk/>
            <pc:sldMk cId="0" sldId="640"/>
            <ac:spMk id="3" creationId="{74DB68C9-ED53-8299-2C5C-6B1E9C6DFAA5}"/>
          </ac:spMkLst>
        </pc:spChg>
        <pc:spChg chg="mod">
          <ac:chgData name="Shakhawat Swapon" userId="e0d062027d679673" providerId="LiveId" clId="{46993DA9-BC2F-42EC-95AE-CDECEFD1357D}" dt="2022-11-28T10:32:44.355" v="3380" actId="21"/>
          <ac:spMkLst>
            <pc:docMk/>
            <pc:sldMk cId="0" sldId="640"/>
            <ac:spMk id="4" creationId="{F8767B27-A272-028D-266B-099B2DE0DBFA}"/>
          </ac:spMkLst>
        </pc:spChg>
        <pc:spChg chg="add mod">
          <ac:chgData name="Shakhawat Swapon" userId="e0d062027d679673" providerId="LiveId" clId="{46993DA9-BC2F-42EC-95AE-CDECEFD1357D}" dt="2022-11-28T10:36:18.576" v="3568" actId="1076"/>
          <ac:spMkLst>
            <pc:docMk/>
            <pc:sldMk cId="0" sldId="640"/>
            <ac:spMk id="5" creationId="{8CF79456-1200-B433-F92B-ECD83BECBEB7}"/>
          </ac:spMkLst>
        </pc:spChg>
        <pc:spChg chg="add del mod">
          <ac:chgData name="Shakhawat Swapon" userId="e0d062027d679673" providerId="LiveId" clId="{46993DA9-BC2F-42EC-95AE-CDECEFD1357D}" dt="2022-11-28T10:36:35.884" v="3570"/>
          <ac:spMkLst>
            <pc:docMk/>
            <pc:sldMk cId="0" sldId="640"/>
            <ac:spMk id="6" creationId="{BC62BA15-FD6C-B3C3-A5D5-9C61F9D8A603}"/>
          </ac:spMkLst>
        </pc:spChg>
        <pc:spChg chg="add del mod">
          <ac:chgData name="Shakhawat Swapon" userId="e0d062027d679673" providerId="LiveId" clId="{46993DA9-BC2F-42EC-95AE-CDECEFD1357D}" dt="2022-11-28T10:36:35.884" v="3570"/>
          <ac:spMkLst>
            <pc:docMk/>
            <pc:sldMk cId="0" sldId="640"/>
            <ac:spMk id="7" creationId="{10BBDA93-4595-76F1-2B7B-EAD4118772F8}"/>
          </ac:spMkLst>
        </pc:spChg>
        <pc:spChg chg="add mod">
          <ac:chgData name="Shakhawat Swapon" userId="e0d062027d679673" providerId="LiveId" clId="{46993DA9-BC2F-42EC-95AE-CDECEFD1357D}" dt="2022-11-28T10:36:51.875" v="3574" actId="14100"/>
          <ac:spMkLst>
            <pc:docMk/>
            <pc:sldMk cId="0" sldId="640"/>
            <ac:spMk id="8" creationId="{3403EE8C-B744-1DEA-F109-6B7F053BD4BC}"/>
          </ac:spMkLst>
        </pc:spChg>
      </pc:sldChg>
      <pc:sldChg chg="delSp modSp add del mod">
        <pc:chgData name="Shakhawat Swapon" userId="e0d062027d679673" providerId="LiveId" clId="{46993DA9-BC2F-42EC-95AE-CDECEFD1357D}" dt="2022-11-28T10:37:33.270" v="3597" actId="47"/>
        <pc:sldMkLst>
          <pc:docMk/>
          <pc:sldMk cId="0" sldId="641"/>
        </pc:sldMkLst>
        <pc:spChg chg="del mod">
          <ac:chgData name="Shakhawat Swapon" userId="e0d062027d679673" providerId="LiveId" clId="{46993DA9-BC2F-42EC-95AE-CDECEFD1357D}" dt="2022-11-28T10:19:31.612" v="3205" actId="478"/>
          <ac:spMkLst>
            <pc:docMk/>
            <pc:sldMk cId="0" sldId="641"/>
            <ac:spMk id="3" creationId="{7DE5207C-FC45-40B4-1775-08F8904FFED4}"/>
          </ac:spMkLst>
        </pc:spChg>
        <pc:spChg chg="del">
          <ac:chgData name="Shakhawat Swapon" userId="e0d062027d679673" providerId="LiveId" clId="{46993DA9-BC2F-42EC-95AE-CDECEFD1357D}" dt="2022-11-28T10:36:39.813" v="3571" actId="21"/>
          <ac:spMkLst>
            <pc:docMk/>
            <pc:sldMk cId="0" sldId="641"/>
            <ac:spMk id="4" creationId="{0B1DA01A-F461-CBD1-805D-60FC64753DE6}"/>
          </ac:spMkLst>
        </pc:spChg>
        <pc:spChg chg="mod">
          <ac:chgData name="Shakhawat Swapon" userId="e0d062027d679673" providerId="LiveId" clId="{46993DA9-BC2F-42EC-95AE-CDECEFD1357D}" dt="2022-11-28T10:30:08.454" v="3362" actId="21"/>
          <ac:spMkLst>
            <pc:docMk/>
            <pc:sldMk cId="0" sldId="641"/>
            <ac:spMk id="52238" creationId="{0FAD1B38-05AF-6088-0199-6CC5A47B816A}"/>
          </ac:spMkLst>
        </pc:spChg>
      </pc:sldChg>
      <pc:sldChg chg="addSp delSp modSp new mod">
        <pc:chgData name="Shakhawat Swapon" userId="e0d062027d679673" providerId="LiveId" clId="{46993DA9-BC2F-42EC-95AE-CDECEFD1357D}" dt="2022-11-28T10:37:25.624" v="3596" actId="1035"/>
        <pc:sldMkLst>
          <pc:docMk/>
          <pc:sldMk cId="3014382774" sldId="642"/>
        </pc:sldMkLst>
        <pc:spChg chg="mod">
          <ac:chgData name="Shakhawat Swapon" userId="e0d062027d679673" providerId="LiveId" clId="{46993DA9-BC2F-42EC-95AE-CDECEFD1357D}" dt="2022-11-28T10:35:30.857" v="3566" actId="2710"/>
          <ac:spMkLst>
            <pc:docMk/>
            <pc:sldMk cId="3014382774" sldId="642"/>
            <ac:spMk id="2" creationId="{3277CAA0-24EE-1D75-B83B-22284EB33820}"/>
          </ac:spMkLst>
        </pc:spChg>
        <pc:spChg chg="del">
          <ac:chgData name="Shakhawat Swapon" userId="e0d062027d679673" providerId="LiveId" clId="{46993DA9-BC2F-42EC-95AE-CDECEFD1357D}" dt="2022-11-28T10:32:59.188" v="3382" actId="478"/>
          <ac:spMkLst>
            <pc:docMk/>
            <pc:sldMk cId="3014382774" sldId="642"/>
            <ac:spMk id="3" creationId="{B24E4E89-F03B-DDF3-62C6-54162FD115AB}"/>
          </ac:spMkLst>
        </pc:spChg>
        <pc:spChg chg="del">
          <ac:chgData name="Shakhawat Swapon" userId="e0d062027d679673" providerId="LiveId" clId="{46993DA9-BC2F-42EC-95AE-CDECEFD1357D}" dt="2022-11-28T10:33:02.133" v="3383" actId="478"/>
          <ac:spMkLst>
            <pc:docMk/>
            <pc:sldMk cId="3014382774" sldId="642"/>
            <ac:spMk id="4" creationId="{1D8B3DB0-79BB-F1C5-BBF0-D461F30B62D5}"/>
          </ac:spMkLst>
        </pc:spChg>
        <pc:spChg chg="add mod">
          <ac:chgData name="Shakhawat Swapon" userId="e0d062027d679673" providerId="LiveId" clId="{46993DA9-BC2F-42EC-95AE-CDECEFD1357D}" dt="2022-11-28T10:37:05.799" v="3576" actId="1076"/>
          <ac:spMkLst>
            <pc:docMk/>
            <pc:sldMk cId="3014382774" sldId="642"/>
            <ac:spMk id="5" creationId="{53288740-7D4E-69AF-21C9-9F4EA2C62061}"/>
          </ac:spMkLst>
        </pc:spChg>
        <pc:spChg chg="add mod">
          <ac:chgData name="Shakhawat Swapon" userId="e0d062027d679673" providerId="LiveId" clId="{46993DA9-BC2F-42EC-95AE-CDECEFD1357D}" dt="2022-11-28T10:37:25.624" v="3596" actId="1035"/>
          <ac:spMkLst>
            <pc:docMk/>
            <pc:sldMk cId="3014382774" sldId="642"/>
            <ac:spMk id="6" creationId="{3EA0FB22-66AE-0E60-B0CB-74F39B256794}"/>
          </ac:spMkLst>
        </pc:spChg>
      </pc:sldChg>
      <pc:sldChg chg="new del">
        <pc:chgData name="Shakhawat Swapon" userId="e0d062027d679673" providerId="LiveId" clId="{46993DA9-BC2F-42EC-95AE-CDECEFD1357D}" dt="2022-11-28T10:41:50.991" v="3629" actId="47"/>
        <pc:sldMkLst>
          <pc:docMk/>
          <pc:sldMk cId="701992449" sldId="643"/>
        </pc:sldMkLst>
      </pc:sldChg>
      <pc:sldChg chg="add">
        <pc:chgData name="Shakhawat Swapon" userId="e0d062027d679673" providerId="LiveId" clId="{46993DA9-BC2F-42EC-95AE-CDECEFD1357D}" dt="2022-11-28T10:41:49.228" v="3628"/>
        <pc:sldMkLst>
          <pc:docMk/>
          <pc:sldMk cId="458990136" sldId="64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628361-6E7A-421B-9BBD-0BA948768E20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FA3B65-6953-4E15-9EC1-028C06EB0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478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055448-DFF2-0D8C-77F0-D4EEFBB7FB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3346627-36FA-4264-BCC5-955EE636DE24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57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B321F5-CB54-5E2B-E57C-616FF2B1249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E244A58-6E8F-FF86-3C38-7E36487FF7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>
            <a:extLst>
              <a:ext uri="{FF2B5EF4-FFF2-40B4-BE49-F238E27FC236}">
                <a16:creationId xmlns:a16="http://schemas.microsoft.com/office/drawing/2014/main" id="{A396BBD0-7CDB-B8BC-A46E-946B78931B6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FEE22E67-DD07-435B-8E01-86929267F474}" type="slidenum">
              <a:rPr lang="en-US" altLang="en-US" smtClean="0">
                <a:latin typeface="Arial" panose="020B0604020202020204" pitchFamily="34" charset="0"/>
              </a:rPr>
              <a:pPr/>
              <a:t>59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E7AC0446-CD8B-3C12-D64F-BE58644FD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A0B1F61B-9D48-3F5C-B0DE-C16182310F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E0F814D9-CC0D-78AE-C049-D90008342F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noFill/>
          <a:ln w="12700"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42CCF47F-E4F7-0193-9D78-542197BDC5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47" tIns="46324" rIns="92647" bIns="46324"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6E5840B8-D1DF-3010-9C10-C521F4FB28B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noFill/>
          <a:ln w="12700"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1EDED7A0-D918-E69E-A541-587F1FC81D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47" tIns="46324" rIns="92647" bIns="46324"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B4E01936-F8A1-253A-2FD9-89E81CF9BC4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noFill/>
          <a:ln w="12700"/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BF273FB1-5415-5015-368C-4660CD4DD3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47" tIns="46324" rIns="92647" bIns="46324"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79DFAB9A-406C-1142-DC6F-8E85DC4D19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noFill/>
          <a:ln w="12700"/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B9C6C54E-B031-EC91-1EB4-4545135180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47" tIns="46324" rIns="92647" bIns="46324"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3D7B1D8C-BD83-1E3A-565B-000308CC641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noFill/>
          <a:ln w="12700"/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92F2D385-1C0E-ED1C-5734-DB18A3B843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47" tIns="46324" rIns="92647" bIns="46324"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>
            <a:extLst>
              <a:ext uri="{FF2B5EF4-FFF2-40B4-BE49-F238E27FC236}">
                <a16:creationId xmlns:a16="http://schemas.microsoft.com/office/drawing/2014/main" id="{372C5005-CD1F-F7AA-DEAC-182F7796EA5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FA087977-83CE-4E7E-A3B9-9430164FB1E5}" type="slidenum">
              <a:rPr lang="en-US" altLang="en-US" smtClean="0">
                <a:latin typeface="Arial" panose="020B0604020202020204" pitchFamily="34" charset="0"/>
              </a:rPr>
              <a:pPr/>
              <a:t>80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5299" name="Rectangle 2">
            <a:extLst>
              <a:ext uri="{FF2B5EF4-FFF2-40B4-BE49-F238E27FC236}">
                <a16:creationId xmlns:a16="http://schemas.microsoft.com/office/drawing/2014/main" id="{71B9C45F-D1CE-3FBE-FE17-68DC190B41E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>
            <a:extLst>
              <a:ext uri="{FF2B5EF4-FFF2-40B4-BE49-F238E27FC236}">
                <a16:creationId xmlns:a16="http://schemas.microsoft.com/office/drawing/2014/main" id="{C3F99D7E-684F-7847-7A90-5CEAA29229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996C8-28AA-751E-8145-4A3A5FC29B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BD2615-8D14-69E3-D357-D733CE6107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EA95E9-3446-85B1-71BD-3A7822BD0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FCE1A1-5C64-A9B8-E077-65A65B1A6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A8AA7-0F10-22BA-2FCE-303372CFE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359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1DD5C-C772-800A-9885-6A64F0E9E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759CCD-CE36-0AC5-F85A-11A8394B91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2F4529-AC66-94F0-8866-C2AB51173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3CE983-5195-3FE7-01B8-E2D5C2EE8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FBB69D-8BB6-4A86-1BE2-B447B73AE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136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8B282F-DBD3-74CA-4491-9089A08C7F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9A440-D16C-13D8-491A-432E710B9D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D7272-2EA4-277D-9DFF-83930E13F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B60B1D-A5A1-F72E-4B67-F63780998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551A6-050A-0139-B623-2040F5EF5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1596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93590A-065F-A815-37C1-478E9CF685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07CA71-6A19-F06E-4E3C-1FA81A4A2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8A30DA-9D66-1CA9-0764-A12AACE7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F2FAEE-7FF4-4692-8966-183C613018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47143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28600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24300"/>
            <a:ext cx="53848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24300"/>
            <a:ext cx="53848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CBEB6A-5C9F-9457-DF2A-31E8FA7C18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80344F-738D-8B1A-BE4A-E8C5DB86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8A0460-C000-B746-78DE-275B6A145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D727FF-2AC3-4070-BF67-8966850200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0552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k object 16">
            <a:extLst>
              <a:ext uri="{FF2B5EF4-FFF2-40B4-BE49-F238E27FC236}">
                <a16:creationId xmlns:a16="http://schemas.microsoft.com/office/drawing/2014/main" id="{332F2426-FA84-BD20-6B05-94343584B7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bk object 17">
            <a:extLst>
              <a:ext uri="{FF2B5EF4-FFF2-40B4-BE49-F238E27FC236}">
                <a16:creationId xmlns:a16="http://schemas.microsoft.com/office/drawing/2014/main" id="{AE4A20BF-5CA3-B85E-CB1B-0C3C52417CE5}"/>
              </a:ext>
            </a:extLst>
          </p:cNvPr>
          <p:cNvSpPr>
            <a:spLocks/>
          </p:cNvSpPr>
          <p:nvPr/>
        </p:nvSpPr>
        <p:spPr bwMode="auto">
          <a:xfrm>
            <a:off x="971550" y="0"/>
            <a:ext cx="452438" cy="333375"/>
          </a:xfrm>
          <a:custGeom>
            <a:avLst/>
            <a:gdLst>
              <a:gd name="T0" fmla="*/ 0 w 339090"/>
              <a:gd name="T1" fmla="*/ 325327 h 334010"/>
              <a:gd name="T2" fmla="*/ 14404169 w 339090"/>
              <a:gd name="T3" fmla="*/ 325327 h 334010"/>
              <a:gd name="T4" fmla="*/ 14404169 w 339090"/>
              <a:gd name="T5" fmla="*/ 0 h 334010"/>
              <a:gd name="T6" fmla="*/ 0 w 339090"/>
              <a:gd name="T7" fmla="*/ 0 h 334010"/>
              <a:gd name="T8" fmla="*/ 0 w 339090"/>
              <a:gd name="T9" fmla="*/ 325327 h 3340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39090" h="334010">
                <a:moveTo>
                  <a:pt x="0" y="333476"/>
                </a:moveTo>
                <a:lnTo>
                  <a:pt x="339090" y="333476"/>
                </a:lnTo>
                <a:lnTo>
                  <a:pt x="339090" y="0"/>
                </a:lnTo>
                <a:lnTo>
                  <a:pt x="0" y="0"/>
                </a:lnTo>
                <a:lnTo>
                  <a:pt x="0" y="3334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" name="bk object 18">
            <a:extLst>
              <a:ext uri="{FF2B5EF4-FFF2-40B4-BE49-F238E27FC236}">
                <a16:creationId xmlns:a16="http://schemas.microsoft.com/office/drawing/2014/main" id="{9FDFADA9-A33A-B986-0E45-4231D5C4605F}"/>
              </a:ext>
            </a:extLst>
          </p:cNvPr>
          <p:cNvSpPr>
            <a:spLocks/>
          </p:cNvSpPr>
          <p:nvPr/>
        </p:nvSpPr>
        <p:spPr bwMode="auto">
          <a:xfrm>
            <a:off x="971550" y="6519863"/>
            <a:ext cx="452438" cy="338137"/>
          </a:xfrm>
          <a:custGeom>
            <a:avLst/>
            <a:gdLst>
              <a:gd name="T0" fmla="*/ 0 w 339090"/>
              <a:gd name="T1" fmla="*/ 326687 h 339090"/>
              <a:gd name="T2" fmla="*/ 14404169 w 339090"/>
              <a:gd name="T3" fmla="*/ 326687 h 339090"/>
              <a:gd name="T4" fmla="*/ 14404169 w 339090"/>
              <a:gd name="T5" fmla="*/ 0 h 339090"/>
              <a:gd name="T6" fmla="*/ 0 w 339090"/>
              <a:gd name="T7" fmla="*/ 0 h 339090"/>
              <a:gd name="T8" fmla="*/ 0 w 339090"/>
              <a:gd name="T9" fmla="*/ 326687 h 339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39090" h="339090">
                <a:moveTo>
                  <a:pt x="0" y="338861"/>
                </a:moveTo>
                <a:lnTo>
                  <a:pt x="339090" y="338861"/>
                </a:lnTo>
                <a:lnTo>
                  <a:pt x="339090" y="0"/>
                </a:lnTo>
                <a:lnTo>
                  <a:pt x="0" y="0"/>
                </a:lnTo>
                <a:lnTo>
                  <a:pt x="0" y="3388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" name="bk object 19">
            <a:extLst>
              <a:ext uri="{FF2B5EF4-FFF2-40B4-BE49-F238E27FC236}">
                <a16:creationId xmlns:a16="http://schemas.microsoft.com/office/drawing/2014/main" id="{24F69767-0CFD-03C2-A3D8-6D557AFBDB5E}"/>
              </a:ext>
            </a:extLst>
          </p:cNvPr>
          <p:cNvSpPr>
            <a:spLocks/>
          </p:cNvSpPr>
          <p:nvPr/>
        </p:nvSpPr>
        <p:spPr bwMode="auto">
          <a:xfrm>
            <a:off x="103188" y="0"/>
            <a:ext cx="304800" cy="6858000"/>
          </a:xfrm>
          <a:custGeom>
            <a:avLst/>
            <a:gdLst>
              <a:gd name="T0" fmla="*/ 0 w 228600"/>
              <a:gd name="T1" fmla="*/ 6857999 h 6858000"/>
              <a:gd name="T2" fmla="*/ 9622529 w 228600"/>
              <a:gd name="T3" fmla="*/ 6857999 h 6858000"/>
              <a:gd name="T4" fmla="*/ 9622529 w 228600"/>
              <a:gd name="T5" fmla="*/ 0 h 6858000"/>
              <a:gd name="T6" fmla="*/ 0 w 228600"/>
              <a:gd name="T7" fmla="*/ 0 h 6858000"/>
              <a:gd name="T8" fmla="*/ 0 w 228600"/>
              <a:gd name="T9" fmla="*/ 6857999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8600" h="6858000">
                <a:moveTo>
                  <a:pt x="0" y="6857999"/>
                </a:moveTo>
                <a:lnTo>
                  <a:pt x="228605" y="6857999"/>
                </a:lnTo>
                <a:lnTo>
                  <a:pt x="228605" y="0"/>
                </a:lnTo>
                <a:lnTo>
                  <a:pt x="0" y="0"/>
                </a:lnTo>
                <a:lnTo>
                  <a:pt x="0" y="68579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" name="bk object 20">
            <a:extLst>
              <a:ext uri="{FF2B5EF4-FFF2-40B4-BE49-F238E27FC236}">
                <a16:creationId xmlns:a16="http://schemas.microsoft.com/office/drawing/2014/main" id="{B9CF918F-889D-EED7-E52B-99F4F347E0E7}"/>
              </a:ext>
            </a:extLst>
          </p:cNvPr>
          <p:cNvSpPr>
            <a:spLocks/>
          </p:cNvSpPr>
          <p:nvPr/>
        </p:nvSpPr>
        <p:spPr bwMode="auto">
          <a:xfrm>
            <a:off x="971550" y="0"/>
            <a:ext cx="304800" cy="333375"/>
          </a:xfrm>
          <a:custGeom>
            <a:avLst/>
            <a:gdLst>
              <a:gd name="T0" fmla="*/ 0 w 228600"/>
              <a:gd name="T1" fmla="*/ 325327 h 334010"/>
              <a:gd name="T2" fmla="*/ 9622327 w 228600"/>
              <a:gd name="T3" fmla="*/ 325327 h 334010"/>
              <a:gd name="T4" fmla="*/ 9622327 w 228600"/>
              <a:gd name="T5" fmla="*/ 0 h 334010"/>
              <a:gd name="T6" fmla="*/ 0 w 228600"/>
              <a:gd name="T7" fmla="*/ 0 h 334010"/>
              <a:gd name="T8" fmla="*/ 0 w 228600"/>
              <a:gd name="T9" fmla="*/ 325327 h 3340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8600" h="334010">
                <a:moveTo>
                  <a:pt x="0" y="333476"/>
                </a:moveTo>
                <a:lnTo>
                  <a:pt x="228600" y="333476"/>
                </a:lnTo>
                <a:lnTo>
                  <a:pt x="228600" y="0"/>
                </a:lnTo>
                <a:lnTo>
                  <a:pt x="0" y="0"/>
                </a:lnTo>
                <a:lnTo>
                  <a:pt x="0" y="3334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" name="bk object 21">
            <a:extLst>
              <a:ext uri="{FF2B5EF4-FFF2-40B4-BE49-F238E27FC236}">
                <a16:creationId xmlns:a16="http://schemas.microsoft.com/office/drawing/2014/main" id="{0FE2379B-6A55-2842-0FF8-E96224A2369F}"/>
              </a:ext>
            </a:extLst>
          </p:cNvPr>
          <p:cNvSpPr>
            <a:spLocks/>
          </p:cNvSpPr>
          <p:nvPr/>
        </p:nvSpPr>
        <p:spPr bwMode="auto">
          <a:xfrm>
            <a:off x="971550" y="6519863"/>
            <a:ext cx="304800" cy="338137"/>
          </a:xfrm>
          <a:custGeom>
            <a:avLst/>
            <a:gdLst>
              <a:gd name="T0" fmla="*/ 0 w 228600"/>
              <a:gd name="T1" fmla="*/ 326687 h 339090"/>
              <a:gd name="T2" fmla="*/ 9622327 w 228600"/>
              <a:gd name="T3" fmla="*/ 326687 h 339090"/>
              <a:gd name="T4" fmla="*/ 9622327 w 228600"/>
              <a:gd name="T5" fmla="*/ 0 h 339090"/>
              <a:gd name="T6" fmla="*/ 0 w 228600"/>
              <a:gd name="T7" fmla="*/ 0 h 339090"/>
              <a:gd name="T8" fmla="*/ 0 w 228600"/>
              <a:gd name="T9" fmla="*/ 326687 h 339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8600" h="339090">
                <a:moveTo>
                  <a:pt x="0" y="338861"/>
                </a:moveTo>
                <a:lnTo>
                  <a:pt x="228600" y="338861"/>
                </a:lnTo>
                <a:lnTo>
                  <a:pt x="228600" y="0"/>
                </a:lnTo>
                <a:lnTo>
                  <a:pt x="0" y="0"/>
                </a:lnTo>
                <a:lnTo>
                  <a:pt x="0" y="3388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" name="bk object 22">
            <a:extLst>
              <a:ext uri="{FF2B5EF4-FFF2-40B4-BE49-F238E27FC236}">
                <a16:creationId xmlns:a16="http://schemas.microsoft.com/office/drawing/2014/main" id="{FF9C8CA5-6B9C-9CED-989D-DAAE11C19A86}"/>
              </a:ext>
            </a:extLst>
          </p:cNvPr>
          <p:cNvSpPr>
            <a:spLocks/>
          </p:cNvSpPr>
          <p:nvPr/>
        </p:nvSpPr>
        <p:spPr bwMode="auto">
          <a:xfrm>
            <a:off x="407988" y="0"/>
            <a:ext cx="258762" cy="6858000"/>
          </a:xfrm>
          <a:custGeom>
            <a:avLst/>
            <a:gdLst>
              <a:gd name="T0" fmla="*/ 0 w 194309"/>
              <a:gd name="T1" fmla="*/ 6857999 h 6858000"/>
              <a:gd name="T2" fmla="*/ 8049962 w 194309"/>
              <a:gd name="T3" fmla="*/ 6857999 h 6858000"/>
              <a:gd name="T4" fmla="*/ 8049962 w 194309"/>
              <a:gd name="T5" fmla="*/ 0 h 6858000"/>
              <a:gd name="T6" fmla="*/ 0 w 194309"/>
              <a:gd name="T7" fmla="*/ 0 h 6858000"/>
              <a:gd name="T8" fmla="*/ 0 w 194309"/>
              <a:gd name="T9" fmla="*/ 6857999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4309" h="6858000">
                <a:moveTo>
                  <a:pt x="0" y="6857999"/>
                </a:moveTo>
                <a:lnTo>
                  <a:pt x="194310" y="6857999"/>
                </a:lnTo>
                <a:lnTo>
                  <a:pt x="194310" y="0"/>
                </a:lnTo>
                <a:lnTo>
                  <a:pt x="0" y="0"/>
                </a:lnTo>
                <a:lnTo>
                  <a:pt x="0" y="68579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" name="bk object 23">
            <a:extLst>
              <a:ext uri="{FF2B5EF4-FFF2-40B4-BE49-F238E27FC236}">
                <a16:creationId xmlns:a16="http://schemas.microsoft.com/office/drawing/2014/main" id="{A5BFFD5C-F50C-F3A3-E4D6-4B54F3ADC890}"/>
              </a:ext>
            </a:extLst>
          </p:cNvPr>
          <p:cNvSpPr>
            <a:spLocks/>
          </p:cNvSpPr>
          <p:nvPr/>
        </p:nvSpPr>
        <p:spPr bwMode="auto">
          <a:xfrm>
            <a:off x="1987550" y="0"/>
            <a:ext cx="1976438" cy="333375"/>
          </a:xfrm>
          <a:custGeom>
            <a:avLst/>
            <a:gdLst>
              <a:gd name="T0" fmla="*/ 0 w 1482089"/>
              <a:gd name="T1" fmla="*/ 325327 h 334010"/>
              <a:gd name="T2" fmla="*/ 62515354 w 1482089"/>
              <a:gd name="T3" fmla="*/ 325327 h 334010"/>
              <a:gd name="T4" fmla="*/ 62515354 w 1482089"/>
              <a:gd name="T5" fmla="*/ 0 h 334010"/>
              <a:gd name="T6" fmla="*/ 0 w 1482089"/>
              <a:gd name="T7" fmla="*/ 0 h 334010"/>
              <a:gd name="T8" fmla="*/ 0 w 1482089"/>
              <a:gd name="T9" fmla="*/ 325327 h 3340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2089" h="334010">
                <a:moveTo>
                  <a:pt x="0" y="333476"/>
                </a:moveTo>
                <a:lnTo>
                  <a:pt x="1482077" y="333476"/>
                </a:lnTo>
                <a:lnTo>
                  <a:pt x="1482077" y="0"/>
                </a:lnTo>
                <a:lnTo>
                  <a:pt x="0" y="0"/>
                </a:lnTo>
                <a:lnTo>
                  <a:pt x="0" y="3334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" name="bk object 24">
            <a:extLst>
              <a:ext uri="{FF2B5EF4-FFF2-40B4-BE49-F238E27FC236}">
                <a16:creationId xmlns:a16="http://schemas.microsoft.com/office/drawing/2014/main" id="{E5301E71-D484-EA2F-03B2-E2B8087276F0}"/>
              </a:ext>
            </a:extLst>
          </p:cNvPr>
          <p:cNvSpPr>
            <a:spLocks/>
          </p:cNvSpPr>
          <p:nvPr/>
        </p:nvSpPr>
        <p:spPr bwMode="auto">
          <a:xfrm>
            <a:off x="1987550" y="6519863"/>
            <a:ext cx="1976438" cy="338137"/>
          </a:xfrm>
          <a:custGeom>
            <a:avLst/>
            <a:gdLst>
              <a:gd name="T0" fmla="*/ 0 w 1482089"/>
              <a:gd name="T1" fmla="*/ 326687 h 339090"/>
              <a:gd name="T2" fmla="*/ 62515354 w 1482089"/>
              <a:gd name="T3" fmla="*/ 326687 h 339090"/>
              <a:gd name="T4" fmla="*/ 62515354 w 1482089"/>
              <a:gd name="T5" fmla="*/ 0 h 339090"/>
              <a:gd name="T6" fmla="*/ 0 w 1482089"/>
              <a:gd name="T7" fmla="*/ 0 h 339090"/>
              <a:gd name="T8" fmla="*/ 0 w 1482089"/>
              <a:gd name="T9" fmla="*/ 326687 h 339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2089" h="339090">
                <a:moveTo>
                  <a:pt x="0" y="338861"/>
                </a:moveTo>
                <a:lnTo>
                  <a:pt x="1482077" y="338861"/>
                </a:lnTo>
                <a:lnTo>
                  <a:pt x="1482077" y="0"/>
                </a:lnTo>
                <a:lnTo>
                  <a:pt x="0" y="0"/>
                </a:lnTo>
                <a:lnTo>
                  <a:pt x="0" y="3388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4" name="bk object 25">
            <a:extLst>
              <a:ext uri="{FF2B5EF4-FFF2-40B4-BE49-F238E27FC236}">
                <a16:creationId xmlns:a16="http://schemas.microsoft.com/office/drawing/2014/main" id="{E16B904E-C580-E31C-ED1C-07602B4F878A}"/>
              </a:ext>
            </a:extLst>
          </p:cNvPr>
          <p:cNvSpPr>
            <a:spLocks/>
          </p:cNvSpPr>
          <p:nvPr/>
        </p:nvSpPr>
        <p:spPr bwMode="auto">
          <a:xfrm>
            <a:off x="666750" y="0"/>
            <a:ext cx="304800" cy="333375"/>
          </a:xfrm>
          <a:custGeom>
            <a:avLst/>
            <a:gdLst>
              <a:gd name="T0" fmla="*/ 0 w 228600"/>
              <a:gd name="T1" fmla="*/ 325327 h 334010"/>
              <a:gd name="T2" fmla="*/ 9622327 w 228600"/>
              <a:gd name="T3" fmla="*/ 325327 h 334010"/>
              <a:gd name="T4" fmla="*/ 9622327 w 228600"/>
              <a:gd name="T5" fmla="*/ 0 h 334010"/>
              <a:gd name="T6" fmla="*/ 0 w 228600"/>
              <a:gd name="T7" fmla="*/ 0 h 334010"/>
              <a:gd name="T8" fmla="*/ 0 w 228600"/>
              <a:gd name="T9" fmla="*/ 325327 h 3340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8600" h="334010">
                <a:moveTo>
                  <a:pt x="0" y="333476"/>
                </a:moveTo>
                <a:lnTo>
                  <a:pt x="228600" y="333476"/>
                </a:lnTo>
                <a:lnTo>
                  <a:pt x="228600" y="0"/>
                </a:lnTo>
                <a:lnTo>
                  <a:pt x="0" y="0"/>
                </a:lnTo>
                <a:lnTo>
                  <a:pt x="0" y="3334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" name="bk object 26">
            <a:extLst>
              <a:ext uri="{FF2B5EF4-FFF2-40B4-BE49-F238E27FC236}">
                <a16:creationId xmlns:a16="http://schemas.microsoft.com/office/drawing/2014/main" id="{AA83554E-27F2-99BA-BDC6-EE7C023D3F7D}"/>
              </a:ext>
            </a:extLst>
          </p:cNvPr>
          <p:cNvSpPr>
            <a:spLocks/>
          </p:cNvSpPr>
          <p:nvPr/>
        </p:nvSpPr>
        <p:spPr bwMode="auto">
          <a:xfrm>
            <a:off x="666750" y="6519863"/>
            <a:ext cx="304800" cy="338137"/>
          </a:xfrm>
          <a:custGeom>
            <a:avLst/>
            <a:gdLst>
              <a:gd name="T0" fmla="*/ 0 w 228600"/>
              <a:gd name="T1" fmla="*/ 326687 h 339090"/>
              <a:gd name="T2" fmla="*/ 9622327 w 228600"/>
              <a:gd name="T3" fmla="*/ 326687 h 339090"/>
              <a:gd name="T4" fmla="*/ 9622327 w 228600"/>
              <a:gd name="T5" fmla="*/ 0 h 339090"/>
              <a:gd name="T6" fmla="*/ 0 w 228600"/>
              <a:gd name="T7" fmla="*/ 0 h 339090"/>
              <a:gd name="T8" fmla="*/ 0 w 228600"/>
              <a:gd name="T9" fmla="*/ 326687 h 339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8600" h="339090">
                <a:moveTo>
                  <a:pt x="0" y="338861"/>
                </a:moveTo>
                <a:lnTo>
                  <a:pt x="228600" y="338861"/>
                </a:lnTo>
                <a:lnTo>
                  <a:pt x="228600" y="0"/>
                </a:lnTo>
                <a:lnTo>
                  <a:pt x="0" y="0"/>
                </a:lnTo>
                <a:lnTo>
                  <a:pt x="0" y="3388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" name="bk object 27">
            <a:extLst>
              <a:ext uri="{FF2B5EF4-FFF2-40B4-BE49-F238E27FC236}">
                <a16:creationId xmlns:a16="http://schemas.microsoft.com/office/drawing/2014/main" id="{39AB62E2-EDCA-39BC-297F-C6210C409580}"/>
              </a:ext>
            </a:extLst>
          </p:cNvPr>
          <p:cNvSpPr>
            <a:spLocks/>
          </p:cNvSpPr>
          <p:nvPr/>
        </p:nvSpPr>
        <p:spPr bwMode="auto">
          <a:xfrm>
            <a:off x="971550" y="0"/>
            <a:ext cx="1016000" cy="333375"/>
          </a:xfrm>
          <a:custGeom>
            <a:avLst/>
            <a:gdLst>
              <a:gd name="T0" fmla="*/ 0 w 762000"/>
              <a:gd name="T1" fmla="*/ 325327 h 334010"/>
              <a:gd name="T2" fmla="*/ 32074411 w 762000"/>
              <a:gd name="T3" fmla="*/ 325327 h 334010"/>
              <a:gd name="T4" fmla="*/ 32074411 w 762000"/>
              <a:gd name="T5" fmla="*/ 0 h 334010"/>
              <a:gd name="T6" fmla="*/ 0 w 762000"/>
              <a:gd name="T7" fmla="*/ 0 h 334010"/>
              <a:gd name="T8" fmla="*/ 0 w 762000"/>
              <a:gd name="T9" fmla="*/ 325327 h 3340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62000" h="334010">
                <a:moveTo>
                  <a:pt x="0" y="333476"/>
                </a:moveTo>
                <a:lnTo>
                  <a:pt x="762000" y="333476"/>
                </a:lnTo>
                <a:lnTo>
                  <a:pt x="762000" y="0"/>
                </a:lnTo>
                <a:lnTo>
                  <a:pt x="0" y="0"/>
                </a:lnTo>
                <a:lnTo>
                  <a:pt x="0" y="3334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" name="bk object 28">
            <a:extLst>
              <a:ext uri="{FF2B5EF4-FFF2-40B4-BE49-F238E27FC236}">
                <a16:creationId xmlns:a16="http://schemas.microsoft.com/office/drawing/2014/main" id="{1718AC8F-6FC3-3D3A-279A-D10AC6F92F4F}"/>
              </a:ext>
            </a:extLst>
          </p:cNvPr>
          <p:cNvSpPr>
            <a:spLocks/>
          </p:cNvSpPr>
          <p:nvPr/>
        </p:nvSpPr>
        <p:spPr bwMode="auto">
          <a:xfrm>
            <a:off x="971550" y="6519863"/>
            <a:ext cx="1016000" cy="338137"/>
          </a:xfrm>
          <a:custGeom>
            <a:avLst/>
            <a:gdLst>
              <a:gd name="T0" fmla="*/ 0 w 762000"/>
              <a:gd name="T1" fmla="*/ 326687 h 339090"/>
              <a:gd name="T2" fmla="*/ 32074411 w 762000"/>
              <a:gd name="T3" fmla="*/ 326687 h 339090"/>
              <a:gd name="T4" fmla="*/ 32074411 w 762000"/>
              <a:gd name="T5" fmla="*/ 0 h 339090"/>
              <a:gd name="T6" fmla="*/ 0 w 762000"/>
              <a:gd name="T7" fmla="*/ 0 h 339090"/>
              <a:gd name="T8" fmla="*/ 0 w 762000"/>
              <a:gd name="T9" fmla="*/ 326687 h 339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62000" h="339090">
                <a:moveTo>
                  <a:pt x="0" y="338861"/>
                </a:moveTo>
                <a:lnTo>
                  <a:pt x="762000" y="338861"/>
                </a:lnTo>
                <a:lnTo>
                  <a:pt x="762000" y="0"/>
                </a:lnTo>
                <a:lnTo>
                  <a:pt x="0" y="0"/>
                </a:lnTo>
                <a:lnTo>
                  <a:pt x="0" y="3388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8" name="bk object 29">
            <a:extLst>
              <a:ext uri="{FF2B5EF4-FFF2-40B4-BE49-F238E27FC236}">
                <a16:creationId xmlns:a16="http://schemas.microsoft.com/office/drawing/2014/main" id="{FFBE8E8E-807B-E680-16FC-69373B2BAF34}"/>
              </a:ext>
            </a:extLst>
          </p:cNvPr>
          <p:cNvSpPr>
            <a:spLocks/>
          </p:cNvSpPr>
          <p:nvPr/>
        </p:nvSpPr>
        <p:spPr bwMode="auto">
          <a:xfrm>
            <a:off x="8942388" y="6519863"/>
            <a:ext cx="2032000" cy="338137"/>
          </a:xfrm>
          <a:custGeom>
            <a:avLst/>
            <a:gdLst>
              <a:gd name="T0" fmla="*/ 0 w 1524000"/>
              <a:gd name="T1" fmla="*/ 326687 h 339090"/>
              <a:gd name="T2" fmla="*/ 64148800 w 1524000"/>
              <a:gd name="T3" fmla="*/ 326687 h 339090"/>
              <a:gd name="T4" fmla="*/ 64148800 w 1524000"/>
              <a:gd name="T5" fmla="*/ 0 h 339090"/>
              <a:gd name="T6" fmla="*/ 0 w 1524000"/>
              <a:gd name="T7" fmla="*/ 0 h 339090"/>
              <a:gd name="T8" fmla="*/ 0 w 1524000"/>
              <a:gd name="T9" fmla="*/ 326687 h 339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24000" h="339090">
                <a:moveTo>
                  <a:pt x="0" y="338861"/>
                </a:moveTo>
                <a:lnTo>
                  <a:pt x="1524000" y="338861"/>
                </a:lnTo>
                <a:lnTo>
                  <a:pt x="1524000" y="0"/>
                </a:lnTo>
                <a:lnTo>
                  <a:pt x="0" y="0"/>
                </a:lnTo>
                <a:lnTo>
                  <a:pt x="0" y="3388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9" name="bk object 30">
            <a:extLst>
              <a:ext uri="{FF2B5EF4-FFF2-40B4-BE49-F238E27FC236}">
                <a16:creationId xmlns:a16="http://schemas.microsoft.com/office/drawing/2014/main" id="{3E3FFD32-10CF-AE42-31C3-D1CEE23E78C8}"/>
              </a:ext>
            </a:extLst>
          </p:cNvPr>
          <p:cNvSpPr>
            <a:spLocks/>
          </p:cNvSpPr>
          <p:nvPr/>
        </p:nvSpPr>
        <p:spPr bwMode="auto">
          <a:xfrm>
            <a:off x="11990388" y="0"/>
            <a:ext cx="201612" cy="6858000"/>
          </a:xfrm>
          <a:custGeom>
            <a:avLst/>
            <a:gdLst>
              <a:gd name="T0" fmla="*/ 0 w 151129"/>
              <a:gd name="T1" fmla="*/ 6857998 h 6858000"/>
              <a:gd name="T2" fmla="*/ 6399923 w 151129"/>
              <a:gd name="T3" fmla="*/ 6857998 h 6858000"/>
              <a:gd name="T4" fmla="*/ 6399923 w 151129"/>
              <a:gd name="T5" fmla="*/ 0 h 6858000"/>
              <a:gd name="T6" fmla="*/ 0 w 151129"/>
              <a:gd name="T7" fmla="*/ 0 h 6858000"/>
              <a:gd name="T8" fmla="*/ 0 w 151129"/>
              <a:gd name="T9" fmla="*/ 6857998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1129" h="6858000">
                <a:moveTo>
                  <a:pt x="0" y="6857998"/>
                </a:moveTo>
                <a:lnTo>
                  <a:pt x="151002" y="6857998"/>
                </a:lnTo>
                <a:lnTo>
                  <a:pt x="151002" y="0"/>
                </a:lnTo>
                <a:lnTo>
                  <a:pt x="0" y="0"/>
                </a:lnTo>
                <a:lnTo>
                  <a:pt x="0" y="68579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" name="bk object 31">
            <a:extLst>
              <a:ext uri="{FF2B5EF4-FFF2-40B4-BE49-F238E27FC236}">
                <a16:creationId xmlns:a16="http://schemas.microsoft.com/office/drawing/2014/main" id="{55B0F2CC-3C4A-7A32-F469-29255D500544}"/>
              </a:ext>
            </a:extLst>
          </p:cNvPr>
          <p:cNvSpPr>
            <a:spLocks/>
          </p:cNvSpPr>
          <p:nvPr/>
        </p:nvSpPr>
        <p:spPr bwMode="auto">
          <a:xfrm>
            <a:off x="10974388" y="0"/>
            <a:ext cx="1016000" cy="6858000"/>
          </a:xfrm>
          <a:custGeom>
            <a:avLst/>
            <a:gdLst>
              <a:gd name="T0" fmla="*/ 0 w 762000"/>
              <a:gd name="T1" fmla="*/ 6858000 h 6858000"/>
              <a:gd name="T2" fmla="*/ 32074411 w 762000"/>
              <a:gd name="T3" fmla="*/ 6858000 h 6858000"/>
              <a:gd name="T4" fmla="*/ 32074411 w 762000"/>
              <a:gd name="T5" fmla="*/ 0 h 6858000"/>
              <a:gd name="T6" fmla="*/ 0 w 762000"/>
              <a:gd name="T7" fmla="*/ 0 h 6858000"/>
              <a:gd name="T8" fmla="*/ 0 w 762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62000" h="6858000">
                <a:moveTo>
                  <a:pt x="0" y="6858000"/>
                </a:moveTo>
                <a:lnTo>
                  <a:pt x="762000" y="6858000"/>
                </a:lnTo>
                <a:lnTo>
                  <a:pt x="762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" name="bk object 32">
            <a:extLst>
              <a:ext uri="{FF2B5EF4-FFF2-40B4-BE49-F238E27FC236}">
                <a16:creationId xmlns:a16="http://schemas.microsoft.com/office/drawing/2014/main" id="{E9E96073-142E-3857-5A53-DDDC5777445E}"/>
              </a:ext>
            </a:extLst>
          </p:cNvPr>
          <p:cNvSpPr>
            <a:spLocks/>
          </p:cNvSpPr>
          <p:nvPr/>
        </p:nvSpPr>
        <p:spPr bwMode="auto">
          <a:xfrm>
            <a:off x="5284788" y="0"/>
            <a:ext cx="796925" cy="333375"/>
          </a:xfrm>
          <a:custGeom>
            <a:avLst/>
            <a:gdLst>
              <a:gd name="T0" fmla="*/ 0 w 597535"/>
              <a:gd name="T1" fmla="*/ 325327 h 334010"/>
              <a:gd name="T2" fmla="*/ 25233258 w 597535"/>
              <a:gd name="T3" fmla="*/ 325327 h 334010"/>
              <a:gd name="T4" fmla="*/ 25233258 w 597535"/>
              <a:gd name="T5" fmla="*/ 0 h 334010"/>
              <a:gd name="T6" fmla="*/ 0 w 597535"/>
              <a:gd name="T7" fmla="*/ 0 h 334010"/>
              <a:gd name="T8" fmla="*/ 0 w 597535"/>
              <a:gd name="T9" fmla="*/ 325327 h 3340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97535" h="334010">
                <a:moveTo>
                  <a:pt x="0" y="333476"/>
                </a:moveTo>
                <a:lnTo>
                  <a:pt x="597407" y="333476"/>
                </a:lnTo>
                <a:lnTo>
                  <a:pt x="597407" y="0"/>
                </a:lnTo>
                <a:lnTo>
                  <a:pt x="0" y="0"/>
                </a:lnTo>
                <a:lnTo>
                  <a:pt x="0" y="3334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" name="bk object 33">
            <a:extLst>
              <a:ext uri="{FF2B5EF4-FFF2-40B4-BE49-F238E27FC236}">
                <a16:creationId xmlns:a16="http://schemas.microsoft.com/office/drawing/2014/main" id="{466D21DF-270E-E0C2-D6F5-1855F37DB905}"/>
              </a:ext>
            </a:extLst>
          </p:cNvPr>
          <p:cNvSpPr>
            <a:spLocks/>
          </p:cNvSpPr>
          <p:nvPr/>
        </p:nvSpPr>
        <p:spPr bwMode="auto">
          <a:xfrm>
            <a:off x="5284788" y="6519863"/>
            <a:ext cx="3657600" cy="338137"/>
          </a:xfrm>
          <a:custGeom>
            <a:avLst/>
            <a:gdLst>
              <a:gd name="T0" fmla="*/ 0 w 2743200"/>
              <a:gd name="T1" fmla="*/ 326687 h 339090"/>
              <a:gd name="T2" fmla="*/ 115467845 w 2743200"/>
              <a:gd name="T3" fmla="*/ 326687 h 339090"/>
              <a:gd name="T4" fmla="*/ 115467845 w 2743200"/>
              <a:gd name="T5" fmla="*/ 0 h 339090"/>
              <a:gd name="T6" fmla="*/ 0 w 2743200"/>
              <a:gd name="T7" fmla="*/ 0 h 339090"/>
              <a:gd name="T8" fmla="*/ 0 w 2743200"/>
              <a:gd name="T9" fmla="*/ 326687 h 339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43200" h="339090">
                <a:moveTo>
                  <a:pt x="0" y="338861"/>
                </a:moveTo>
                <a:lnTo>
                  <a:pt x="2743200" y="338861"/>
                </a:lnTo>
                <a:lnTo>
                  <a:pt x="2743200" y="0"/>
                </a:lnTo>
                <a:lnTo>
                  <a:pt x="0" y="0"/>
                </a:lnTo>
                <a:lnTo>
                  <a:pt x="0" y="3388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3" name="bk object 34">
            <a:extLst>
              <a:ext uri="{FF2B5EF4-FFF2-40B4-BE49-F238E27FC236}">
                <a16:creationId xmlns:a16="http://schemas.microsoft.com/office/drawing/2014/main" id="{3842A747-F7C4-F4B5-448E-9F4473434B8F}"/>
              </a:ext>
            </a:extLst>
          </p:cNvPr>
          <p:cNvSpPr>
            <a:spLocks/>
          </p:cNvSpPr>
          <p:nvPr/>
        </p:nvSpPr>
        <p:spPr bwMode="auto">
          <a:xfrm>
            <a:off x="3963988" y="0"/>
            <a:ext cx="304800" cy="333375"/>
          </a:xfrm>
          <a:custGeom>
            <a:avLst/>
            <a:gdLst>
              <a:gd name="T0" fmla="*/ 0 w 228600"/>
              <a:gd name="T1" fmla="*/ 325327 h 334010"/>
              <a:gd name="T2" fmla="*/ 9622327 w 228600"/>
              <a:gd name="T3" fmla="*/ 325327 h 334010"/>
              <a:gd name="T4" fmla="*/ 9622327 w 228600"/>
              <a:gd name="T5" fmla="*/ 0 h 334010"/>
              <a:gd name="T6" fmla="*/ 0 w 228600"/>
              <a:gd name="T7" fmla="*/ 0 h 334010"/>
              <a:gd name="T8" fmla="*/ 0 w 228600"/>
              <a:gd name="T9" fmla="*/ 325327 h 3340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8600" h="334010">
                <a:moveTo>
                  <a:pt x="0" y="333476"/>
                </a:moveTo>
                <a:lnTo>
                  <a:pt x="228600" y="333476"/>
                </a:lnTo>
                <a:lnTo>
                  <a:pt x="228600" y="0"/>
                </a:lnTo>
                <a:lnTo>
                  <a:pt x="0" y="0"/>
                </a:lnTo>
                <a:lnTo>
                  <a:pt x="0" y="3334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4" name="bk object 35">
            <a:extLst>
              <a:ext uri="{FF2B5EF4-FFF2-40B4-BE49-F238E27FC236}">
                <a16:creationId xmlns:a16="http://schemas.microsoft.com/office/drawing/2014/main" id="{E3E38DAE-63AB-4177-AA51-B9873E57C36E}"/>
              </a:ext>
            </a:extLst>
          </p:cNvPr>
          <p:cNvSpPr>
            <a:spLocks/>
          </p:cNvSpPr>
          <p:nvPr/>
        </p:nvSpPr>
        <p:spPr bwMode="auto">
          <a:xfrm>
            <a:off x="3963988" y="6519863"/>
            <a:ext cx="304800" cy="338137"/>
          </a:xfrm>
          <a:custGeom>
            <a:avLst/>
            <a:gdLst>
              <a:gd name="T0" fmla="*/ 0 w 228600"/>
              <a:gd name="T1" fmla="*/ 326687 h 339090"/>
              <a:gd name="T2" fmla="*/ 9622327 w 228600"/>
              <a:gd name="T3" fmla="*/ 326687 h 339090"/>
              <a:gd name="T4" fmla="*/ 9622327 w 228600"/>
              <a:gd name="T5" fmla="*/ 0 h 339090"/>
              <a:gd name="T6" fmla="*/ 0 w 228600"/>
              <a:gd name="T7" fmla="*/ 0 h 339090"/>
              <a:gd name="T8" fmla="*/ 0 w 228600"/>
              <a:gd name="T9" fmla="*/ 326687 h 339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8600" h="339090">
                <a:moveTo>
                  <a:pt x="0" y="338861"/>
                </a:moveTo>
                <a:lnTo>
                  <a:pt x="228600" y="338861"/>
                </a:lnTo>
                <a:lnTo>
                  <a:pt x="228600" y="0"/>
                </a:lnTo>
                <a:lnTo>
                  <a:pt x="0" y="0"/>
                </a:lnTo>
                <a:lnTo>
                  <a:pt x="0" y="3388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5" name="bk object 36">
            <a:extLst>
              <a:ext uri="{FF2B5EF4-FFF2-40B4-BE49-F238E27FC236}">
                <a16:creationId xmlns:a16="http://schemas.microsoft.com/office/drawing/2014/main" id="{08E88F25-3590-FB0E-8F7A-2C26186A57C9}"/>
              </a:ext>
            </a:extLst>
          </p:cNvPr>
          <p:cNvSpPr>
            <a:spLocks/>
          </p:cNvSpPr>
          <p:nvPr/>
        </p:nvSpPr>
        <p:spPr bwMode="auto">
          <a:xfrm>
            <a:off x="4268788" y="0"/>
            <a:ext cx="1016000" cy="333375"/>
          </a:xfrm>
          <a:custGeom>
            <a:avLst/>
            <a:gdLst>
              <a:gd name="T0" fmla="*/ 0 w 762000"/>
              <a:gd name="T1" fmla="*/ 325327 h 334010"/>
              <a:gd name="T2" fmla="*/ 32074411 w 762000"/>
              <a:gd name="T3" fmla="*/ 325327 h 334010"/>
              <a:gd name="T4" fmla="*/ 32074411 w 762000"/>
              <a:gd name="T5" fmla="*/ 0 h 334010"/>
              <a:gd name="T6" fmla="*/ 0 w 762000"/>
              <a:gd name="T7" fmla="*/ 0 h 334010"/>
              <a:gd name="T8" fmla="*/ 0 w 762000"/>
              <a:gd name="T9" fmla="*/ 325327 h 3340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62000" h="334010">
                <a:moveTo>
                  <a:pt x="0" y="333476"/>
                </a:moveTo>
                <a:lnTo>
                  <a:pt x="762000" y="333476"/>
                </a:lnTo>
                <a:lnTo>
                  <a:pt x="762000" y="0"/>
                </a:lnTo>
                <a:lnTo>
                  <a:pt x="0" y="0"/>
                </a:lnTo>
                <a:lnTo>
                  <a:pt x="0" y="3334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6" name="bk object 37">
            <a:extLst>
              <a:ext uri="{FF2B5EF4-FFF2-40B4-BE49-F238E27FC236}">
                <a16:creationId xmlns:a16="http://schemas.microsoft.com/office/drawing/2014/main" id="{C5BE232D-015A-40E2-9211-429AC53CA234}"/>
              </a:ext>
            </a:extLst>
          </p:cNvPr>
          <p:cNvSpPr>
            <a:spLocks/>
          </p:cNvSpPr>
          <p:nvPr/>
        </p:nvSpPr>
        <p:spPr bwMode="auto">
          <a:xfrm>
            <a:off x="4268788" y="6519863"/>
            <a:ext cx="1016000" cy="338137"/>
          </a:xfrm>
          <a:custGeom>
            <a:avLst/>
            <a:gdLst>
              <a:gd name="T0" fmla="*/ 0 w 762000"/>
              <a:gd name="T1" fmla="*/ 326687 h 339090"/>
              <a:gd name="T2" fmla="*/ 32074411 w 762000"/>
              <a:gd name="T3" fmla="*/ 326687 h 339090"/>
              <a:gd name="T4" fmla="*/ 32074411 w 762000"/>
              <a:gd name="T5" fmla="*/ 0 h 339090"/>
              <a:gd name="T6" fmla="*/ 0 w 762000"/>
              <a:gd name="T7" fmla="*/ 0 h 339090"/>
              <a:gd name="T8" fmla="*/ 0 w 762000"/>
              <a:gd name="T9" fmla="*/ 326687 h 339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62000" h="339090">
                <a:moveTo>
                  <a:pt x="0" y="338861"/>
                </a:moveTo>
                <a:lnTo>
                  <a:pt x="762000" y="338861"/>
                </a:lnTo>
                <a:lnTo>
                  <a:pt x="762000" y="0"/>
                </a:lnTo>
                <a:lnTo>
                  <a:pt x="0" y="0"/>
                </a:lnTo>
                <a:lnTo>
                  <a:pt x="0" y="3388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7" name="bk object 38">
            <a:extLst>
              <a:ext uri="{FF2B5EF4-FFF2-40B4-BE49-F238E27FC236}">
                <a16:creationId xmlns:a16="http://schemas.microsoft.com/office/drawing/2014/main" id="{39C109C3-7A77-D19F-7A89-434E4646721E}"/>
              </a:ext>
            </a:extLst>
          </p:cNvPr>
          <p:cNvSpPr>
            <a:spLocks/>
          </p:cNvSpPr>
          <p:nvPr/>
        </p:nvSpPr>
        <p:spPr bwMode="auto">
          <a:xfrm>
            <a:off x="87313" y="5068888"/>
            <a:ext cx="12104687" cy="1133475"/>
          </a:xfrm>
          <a:custGeom>
            <a:avLst/>
            <a:gdLst>
              <a:gd name="T0" fmla="*/ 3118567 w 9078595"/>
              <a:gd name="T1" fmla="*/ 1087170 h 1133475"/>
              <a:gd name="T2" fmla="*/ 9380048 w 9078595"/>
              <a:gd name="T3" fmla="*/ 1095943 h 1133475"/>
              <a:gd name="T4" fmla="*/ 15714607 w 9078595"/>
              <a:gd name="T5" fmla="*/ 1104341 h 1133475"/>
              <a:gd name="T6" fmla="*/ 22171012 w 9078595"/>
              <a:gd name="T7" fmla="*/ 1112116 h 1133475"/>
              <a:gd name="T8" fmla="*/ 28797978 w 9078595"/>
              <a:gd name="T9" fmla="*/ 1119019 h 1133475"/>
              <a:gd name="T10" fmla="*/ 35644188 w 9078595"/>
              <a:gd name="T11" fmla="*/ 1124798 h 1133475"/>
              <a:gd name="T12" fmla="*/ 42758390 w 9078595"/>
              <a:gd name="T13" fmla="*/ 1129207 h 1133475"/>
              <a:gd name="T14" fmla="*/ 50189406 w 9078595"/>
              <a:gd name="T15" fmla="*/ 1131994 h 1133475"/>
              <a:gd name="T16" fmla="*/ 57985868 w 9078595"/>
              <a:gd name="T17" fmla="*/ 1132910 h 1133475"/>
              <a:gd name="T18" fmla="*/ 66196582 w 9078595"/>
              <a:gd name="T19" fmla="*/ 1131707 h 1133475"/>
              <a:gd name="T20" fmla="*/ 74857348 w 9078595"/>
              <a:gd name="T21" fmla="*/ 1128426 h 1133475"/>
              <a:gd name="T22" fmla="*/ 83912724 w 9078595"/>
              <a:gd name="T23" fmla="*/ 1124494 h 1133475"/>
              <a:gd name="T24" fmla="*/ 93331303 w 9078595"/>
              <a:gd name="T25" fmla="*/ 1119749 h 1133475"/>
              <a:gd name="T26" fmla="*/ 103092232 w 9078595"/>
              <a:gd name="T27" fmla="*/ 1113726 h 1133475"/>
              <a:gd name="T28" fmla="*/ 113174392 w 9078595"/>
              <a:gd name="T29" fmla="*/ 1105964 h 1133475"/>
              <a:gd name="T30" fmla="*/ 123556811 w 9078595"/>
              <a:gd name="T31" fmla="*/ 1095999 h 1133475"/>
              <a:gd name="T32" fmla="*/ 134218493 w 9078595"/>
              <a:gd name="T33" fmla="*/ 1083367 h 1133475"/>
              <a:gd name="T34" fmla="*/ 145138440 w 9078595"/>
              <a:gd name="T35" fmla="*/ 1067606 h 1133475"/>
              <a:gd name="T36" fmla="*/ 156295626 w 9078595"/>
              <a:gd name="T37" fmla="*/ 1048253 h 1133475"/>
              <a:gd name="T38" fmla="*/ 167669022 w 9078595"/>
              <a:gd name="T39" fmla="*/ 1024844 h 1133475"/>
              <a:gd name="T40" fmla="*/ 179331899 w 9078595"/>
              <a:gd name="T41" fmla="*/ 996936 h 1133475"/>
              <a:gd name="T42" fmla="*/ 191752085 w 9078595"/>
              <a:gd name="T43" fmla="*/ 964529 h 1133475"/>
              <a:gd name="T44" fmla="*/ 204817325 w 9078595"/>
              <a:gd name="T45" fmla="*/ 928067 h 1133475"/>
              <a:gd name="T46" fmla="*/ 218314705 w 9078595"/>
              <a:gd name="T47" fmla="*/ 888013 h 1133475"/>
              <a:gd name="T48" fmla="*/ 232031352 w 9078595"/>
              <a:gd name="T49" fmla="*/ 844831 h 1133475"/>
              <a:gd name="T50" fmla="*/ 245754329 w 9078595"/>
              <a:gd name="T51" fmla="*/ 798983 h 1133475"/>
              <a:gd name="T52" fmla="*/ 259270840 w 9078595"/>
              <a:gd name="T53" fmla="*/ 750932 h 1133475"/>
              <a:gd name="T54" fmla="*/ 272368002 w 9078595"/>
              <a:gd name="T55" fmla="*/ 701141 h 1133475"/>
              <a:gd name="T56" fmla="*/ 284832786 w 9078595"/>
              <a:gd name="T57" fmla="*/ 650074 h 1133475"/>
              <a:gd name="T58" fmla="*/ 296452504 w 9078595"/>
              <a:gd name="T59" fmla="*/ 598193 h 1133475"/>
              <a:gd name="T60" fmla="*/ 307168038 w 9078595"/>
              <a:gd name="T61" fmla="*/ 545220 h 1133475"/>
              <a:gd name="T62" fmla="*/ 317707821 w 9078595"/>
              <a:gd name="T63" fmla="*/ 487520 h 1133475"/>
              <a:gd name="T64" fmla="*/ 328070286 w 9078595"/>
              <a:gd name="T65" fmla="*/ 425677 h 1133475"/>
              <a:gd name="T66" fmla="*/ 338103875 w 9078595"/>
              <a:gd name="T67" fmla="*/ 361044 h 1133475"/>
              <a:gd name="T68" fmla="*/ 347657275 w 9078595"/>
              <a:gd name="T69" fmla="*/ 294977 h 1133475"/>
              <a:gd name="T70" fmla="*/ 356579054 w 9078595"/>
              <a:gd name="T71" fmla="*/ 228829 h 1133475"/>
              <a:gd name="T72" fmla="*/ 364717805 w 9078595"/>
              <a:gd name="T73" fmla="*/ 163955 h 1133475"/>
              <a:gd name="T74" fmla="*/ 371922166 w 9078595"/>
              <a:gd name="T75" fmla="*/ 101709 h 1133475"/>
              <a:gd name="T76" fmla="*/ 378040654 w 9078595"/>
              <a:gd name="T77" fmla="*/ 43445 h 1133475"/>
              <a:gd name="T78" fmla="*/ 382082494 w 9078595"/>
              <a:gd name="T79" fmla="*/ 0 h 113347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078595" h="1133475">
                <a:moveTo>
                  <a:pt x="0" y="1082721"/>
                </a:moveTo>
                <a:lnTo>
                  <a:pt x="74097" y="1087170"/>
                </a:lnTo>
                <a:lnTo>
                  <a:pt x="148338" y="1091588"/>
                </a:lnTo>
                <a:lnTo>
                  <a:pt x="222870" y="1095943"/>
                </a:lnTo>
                <a:lnTo>
                  <a:pt x="297835" y="1100204"/>
                </a:lnTo>
                <a:lnTo>
                  <a:pt x="373379" y="1104341"/>
                </a:lnTo>
                <a:lnTo>
                  <a:pt x="449647" y="1108322"/>
                </a:lnTo>
                <a:lnTo>
                  <a:pt x="526783" y="1112116"/>
                </a:lnTo>
                <a:lnTo>
                  <a:pt x="604932" y="1115692"/>
                </a:lnTo>
                <a:lnTo>
                  <a:pt x="684239" y="1119019"/>
                </a:lnTo>
                <a:lnTo>
                  <a:pt x="764848" y="1122064"/>
                </a:lnTo>
                <a:lnTo>
                  <a:pt x="846905" y="1124798"/>
                </a:lnTo>
                <a:lnTo>
                  <a:pt x="930554" y="1127190"/>
                </a:lnTo>
                <a:lnTo>
                  <a:pt x="1015939" y="1129207"/>
                </a:lnTo>
                <a:lnTo>
                  <a:pt x="1103206" y="1130818"/>
                </a:lnTo>
                <a:lnTo>
                  <a:pt x="1192499" y="1131994"/>
                </a:lnTo>
                <a:lnTo>
                  <a:pt x="1283964" y="1132701"/>
                </a:lnTo>
                <a:lnTo>
                  <a:pt x="1377743" y="1132910"/>
                </a:lnTo>
                <a:lnTo>
                  <a:pt x="1473984" y="1132589"/>
                </a:lnTo>
                <a:lnTo>
                  <a:pt x="1572829" y="1131707"/>
                </a:lnTo>
                <a:lnTo>
                  <a:pt x="1674425" y="1130232"/>
                </a:lnTo>
                <a:lnTo>
                  <a:pt x="1778609" y="1128426"/>
                </a:lnTo>
                <a:lnTo>
                  <a:pt x="1885076" y="1126533"/>
                </a:lnTo>
                <a:lnTo>
                  <a:pt x="1993764" y="1124494"/>
                </a:lnTo>
                <a:lnTo>
                  <a:pt x="2104609" y="1122252"/>
                </a:lnTo>
                <a:lnTo>
                  <a:pt x="2217550" y="1119749"/>
                </a:lnTo>
                <a:lnTo>
                  <a:pt x="2332524" y="1116926"/>
                </a:lnTo>
                <a:lnTo>
                  <a:pt x="2449469" y="1113726"/>
                </a:lnTo>
                <a:lnTo>
                  <a:pt x="2568322" y="1110091"/>
                </a:lnTo>
                <a:lnTo>
                  <a:pt x="2689021" y="1105964"/>
                </a:lnTo>
                <a:lnTo>
                  <a:pt x="2811503" y="1101286"/>
                </a:lnTo>
                <a:lnTo>
                  <a:pt x="2935707" y="1095999"/>
                </a:lnTo>
                <a:lnTo>
                  <a:pt x="3061569" y="1090045"/>
                </a:lnTo>
                <a:lnTo>
                  <a:pt x="3189028" y="1083367"/>
                </a:lnTo>
                <a:lnTo>
                  <a:pt x="3318021" y="1075907"/>
                </a:lnTo>
                <a:lnTo>
                  <a:pt x="3448486" y="1067606"/>
                </a:lnTo>
                <a:lnTo>
                  <a:pt x="3580359" y="1058408"/>
                </a:lnTo>
                <a:lnTo>
                  <a:pt x="3713580" y="1048253"/>
                </a:lnTo>
                <a:lnTo>
                  <a:pt x="3848085" y="1037085"/>
                </a:lnTo>
                <a:lnTo>
                  <a:pt x="3983812" y="1024844"/>
                </a:lnTo>
                <a:lnTo>
                  <a:pt x="4120699" y="1011474"/>
                </a:lnTo>
                <a:lnTo>
                  <a:pt x="4260922" y="996936"/>
                </a:lnTo>
                <a:lnTo>
                  <a:pt x="4406242" y="981268"/>
                </a:lnTo>
                <a:lnTo>
                  <a:pt x="4556025" y="964529"/>
                </a:lnTo>
                <a:lnTo>
                  <a:pt x="4709640" y="946776"/>
                </a:lnTo>
                <a:lnTo>
                  <a:pt x="4866455" y="928067"/>
                </a:lnTo>
                <a:lnTo>
                  <a:pt x="5025836" y="908460"/>
                </a:lnTo>
                <a:lnTo>
                  <a:pt x="5187152" y="888013"/>
                </a:lnTo>
                <a:lnTo>
                  <a:pt x="5349770" y="866784"/>
                </a:lnTo>
                <a:lnTo>
                  <a:pt x="5513059" y="844831"/>
                </a:lnTo>
                <a:lnTo>
                  <a:pt x="5676385" y="822211"/>
                </a:lnTo>
                <a:lnTo>
                  <a:pt x="5839117" y="798983"/>
                </a:lnTo>
                <a:lnTo>
                  <a:pt x="6000623" y="775203"/>
                </a:lnTo>
                <a:lnTo>
                  <a:pt x="6160269" y="750932"/>
                </a:lnTo>
                <a:lnTo>
                  <a:pt x="6317425" y="726225"/>
                </a:lnTo>
                <a:lnTo>
                  <a:pt x="6471457" y="701141"/>
                </a:lnTo>
                <a:lnTo>
                  <a:pt x="6621733" y="675738"/>
                </a:lnTo>
                <a:lnTo>
                  <a:pt x="6767621" y="650074"/>
                </a:lnTo>
                <a:lnTo>
                  <a:pt x="6908489" y="624206"/>
                </a:lnTo>
                <a:lnTo>
                  <a:pt x="7043705" y="598193"/>
                </a:lnTo>
                <a:lnTo>
                  <a:pt x="7172636" y="572092"/>
                </a:lnTo>
                <a:lnTo>
                  <a:pt x="7298305" y="545220"/>
                </a:lnTo>
                <a:lnTo>
                  <a:pt x="7423820" y="516973"/>
                </a:lnTo>
                <a:lnTo>
                  <a:pt x="7548731" y="487520"/>
                </a:lnTo>
                <a:lnTo>
                  <a:pt x="7672588" y="457032"/>
                </a:lnTo>
                <a:lnTo>
                  <a:pt x="7794942" y="425677"/>
                </a:lnTo>
                <a:lnTo>
                  <a:pt x="7915342" y="393625"/>
                </a:lnTo>
                <a:lnTo>
                  <a:pt x="8033340" y="361044"/>
                </a:lnTo>
                <a:lnTo>
                  <a:pt x="8148485" y="328105"/>
                </a:lnTo>
                <a:lnTo>
                  <a:pt x="8260329" y="294977"/>
                </a:lnTo>
                <a:lnTo>
                  <a:pt x="8368420" y="261828"/>
                </a:lnTo>
                <a:lnTo>
                  <a:pt x="8472310" y="228829"/>
                </a:lnTo>
                <a:lnTo>
                  <a:pt x="8571549" y="196148"/>
                </a:lnTo>
                <a:lnTo>
                  <a:pt x="8665687" y="163955"/>
                </a:lnTo>
                <a:lnTo>
                  <a:pt x="8754274" y="132418"/>
                </a:lnTo>
                <a:lnTo>
                  <a:pt x="8836862" y="101709"/>
                </a:lnTo>
                <a:lnTo>
                  <a:pt x="8912999" y="71994"/>
                </a:lnTo>
                <a:lnTo>
                  <a:pt x="8982237" y="43445"/>
                </a:lnTo>
                <a:lnTo>
                  <a:pt x="9044126" y="16230"/>
                </a:lnTo>
                <a:lnTo>
                  <a:pt x="9078271" y="0"/>
                </a:lnTo>
              </a:path>
            </a:pathLst>
          </a:custGeom>
          <a:noFill/>
          <a:ln w="63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" name="bk object 39">
            <a:extLst>
              <a:ext uri="{FF2B5EF4-FFF2-40B4-BE49-F238E27FC236}">
                <a16:creationId xmlns:a16="http://schemas.microsoft.com/office/drawing/2014/main" id="{AD779D88-1E94-0C46-E3CF-1A7FC03F1422}"/>
              </a:ext>
            </a:extLst>
          </p:cNvPr>
          <p:cNvSpPr>
            <a:spLocks/>
          </p:cNvSpPr>
          <p:nvPr/>
        </p:nvSpPr>
        <p:spPr bwMode="auto">
          <a:xfrm>
            <a:off x="87313" y="3486150"/>
            <a:ext cx="12104687" cy="873125"/>
          </a:xfrm>
          <a:custGeom>
            <a:avLst/>
            <a:gdLst>
              <a:gd name="T0" fmla="*/ 1663164 w 9078595"/>
              <a:gd name="T1" fmla="*/ 866686 h 871854"/>
              <a:gd name="T2" fmla="*/ 5021795 w 9078595"/>
              <a:gd name="T3" fmla="*/ 824024 h 871854"/>
              <a:gd name="T4" fmla="*/ 8477167 w 9078595"/>
              <a:gd name="T5" fmla="*/ 781389 h 871854"/>
              <a:gd name="T6" fmla="*/ 12093704 w 9078595"/>
              <a:gd name="T7" fmla="*/ 738800 h 871854"/>
              <a:gd name="T8" fmla="*/ 15935827 w 9078595"/>
              <a:gd name="T9" fmla="*/ 696279 h 871854"/>
              <a:gd name="T10" fmla="*/ 20068141 w 9078595"/>
              <a:gd name="T11" fmla="*/ 653840 h 871854"/>
              <a:gd name="T12" fmla="*/ 24555054 w 9078595"/>
              <a:gd name="T13" fmla="*/ 611504 h 871854"/>
              <a:gd name="T14" fmla="*/ 29461009 w 9078595"/>
              <a:gd name="T15" fmla="*/ 569289 h 871854"/>
              <a:gd name="T16" fmla="*/ 34850597 w 9078595"/>
              <a:gd name="T17" fmla="*/ 527212 h 871854"/>
              <a:gd name="T18" fmla="*/ 40788115 w 9078595"/>
              <a:gd name="T19" fmla="*/ 485293 h 871854"/>
              <a:gd name="T20" fmla="*/ 47324112 w 9078595"/>
              <a:gd name="T21" fmla="*/ 443074 h 871854"/>
              <a:gd name="T22" fmla="*/ 54401714 w 9078595"/>
              <a:gd name="T23" fmla="*/ 398107 h 871854"/>
              <a:gd name="T24" fmla="*/ 61975334 w 9078595"/>
              <a:gd name="T25" fmla="*/ 351063 h 871854"/>
              <a:gd name="T26" fmla="*/ 70008800 w 9078595"/>
              <a:gd name="T27" fmla="*/ 303139 h 871854"/>
              <a:gd name="T28" fmla="*/ 78466140 w 9078595"/>
              <a:gd name="T29" fmla="*/ 255534 h 871854"/>
              <a:gd name="T30" fmla="*/ 87311316 w 9078595"/>
              <a:gd name="T31" fmla="*/ 209446 h 871854"/>
              <a:gd name="T32" fmla="*/ 96508274 w 9078595"/>
              <a:gd name="T33" fmla="*/ 166074 h 871854"/>
              <a:gd name="T34" fmla="*/ 106020877 w 9078595"/>
              <a:gd name="T35" fmla="*/ 126614 h 871854"/>
              <a:gd name="T36" fmla="*/ 115813177 w 9078595"/>
              <a:gd name="T37" fmla="*/ 92267 h 871854"/>
              <a:gd name="T38" fmla="*/ 125849128 w 9078595"/>
              <a:gd name="T39" fmla="*/ 64229 h 871854"/>
              <a:gd name="T40" fmla="*/ 136124660 w 9078595"/>
              <a:gd name="T41" fmla="*/ 43149 h 871854"/>
              <a:gd name="T42" fmla="*/ 146789821 w 9078595"/>
              <a:gd name="T43" fmla="*/ 26481 h 871854"/>
              <a:gd name="T44" fmla="*/ 157836267 w 9078595"/>
              <a:gd name="T45" fmla="*/ 13803 h 871854"/>
              <a:gd name="T46" fmla="*/ 169224932 w 9078595"/>
              <a:gd name="T47" fmla="*/ 5173 h 871854"/>
              <a:gd name="T48" fmla="*/ 180916988 w 9078595"/>
              <a:gd name="T49" fmla="*/ 678 h 871854"/>
              <a:gd name="T50" fmla="*/ 192873340 w 9078595"/>
              <a:gd name="T51" fmla="*/ 386 h 871854"/>
              <a:gd name="T52" fmla="*/ 205055033 w 9078595"/>
              <a:gd name="T53" fmla="*/ 4351 h 871854"/>
              <a:gd name="T54" fmla="*/ 217423186 w 9078595"/>
              <a:gd name="T55" fmla="*/ 12670 h 871854"/>
              <a:gd name="T56" fmla="*/ 229938745 w 9078595"/>
              <a:gd name="T57" fmla="*/ 25410 h 871854"/>
              <a:gd name="T58" fmla="*/ 242562863 w 9078595"/>
              <a:gd name="T59" fmla="*/ 42634 h 871854"/>
              <a:gd name="T60" fmla="*/ 255453319 w 9078595"/>
              <a:gd name="T61" fmla="*/ 65423 h 871854"/>
              <a:gd name="T62" fmla="*/ 269596728 w 9078595"/>
              <a:gd name="T63" fmla="*/ 98858 h 871854"/>
              <a:gd name="T64" fmla="*/ 284752944 w 9078595"/>
              <a:gd name="T65" fmla="*/ 141445 h 871854"/>
              <a:gd name="T66" fmla="*/ 300467711 w 9078595"/>
              <a:gd name="T67" fmla="*/ 190564 h 871854"/>
              <a:gd name="T68" fmla="*/ 316286654 w 9078595"/>
              <a:gd name="T69" fmla="*/ 243606 h 871854"/>
              <a:gd name="T70" fmla="*/ 331755520 w 9078595"/>
              <a:gd name="T71" fmla="*/ 297953 h 871854"/>
              <a:gd name="T72" fmla="*/ 346419912 w 9078595"/>
              <a:gd name="T73" fmla="*/ 350993 h 871854"/>
              <a:gd name="T74" fmla="*/ 359825554 w 9078595"/>
              <a:gd name="T75" fmla="*/ 400114 h 871854"/>
              <a:gd name="T76" fmla="*/ 371518112 w 9078595"/>
              <a:gd name="T77" fmla="*/ 442699 h 871854"/>
              <a:gd name="T78" fmla="*/ 381043397 w 9078595"/>
              <a:gd name="T79" fmla="*/ 476135 h 87185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078595" h="871854">
                <a:moveTo>
                  <a:pt x="0" y="871362"/>
                </a:moveTo>
                <a:lnTo>
                  <a:pt x="39517" y="850427"/>
                </a:lnTo>
                <a:lnTo>
                  <a:pt x="79226" y="829494"/>
                </a:lnTo>
                <a:lnTo>
                  <a:pt x="119318" y="808565"/>
                </a:lnTo>
                <a:lnTo>
                  <a:pt x="159985" y="787643"/>
                </a:lnTo>
                <a:lnTo>
                  <a:pt x="201417" y="766730"/>
                </a:lnTo>
                <a:lnTo>
                  <a:pt x="243807" y="745829"/>
                </a:lnTo>
                <a:lnTo>
                  <a:pt x="287346" y="724941"/>
                </a:lnTo>
                <a:lnTo>
                  <a:pt x="332224" y="704070"/>
                </a:lnTo>
                <a:lnTo>
                  <a:pt x="378635" y="683217"/>
                </a:lnTo>
                <a:lnTo>
                  <a:pt x="426770" y="662384"/>
                </a:lnTo>
                <a:lnTo>
                  <a:pt x="476819" y="641574"/>
                </a:lnTo>
                <a:lnTo>
                  <a:pt x="528974" y="620789"/>
                </a:lnTo>
                <a:lnTo>
                  <a:pt x="583427" y="600032"/>
                </a:lnTo>
                <a:lnTo>
                  <a:pt x="640370" y="579305"/>
                </a:lnTo>
                <a:lnTo>
                  <a:pt x="699993" y="558609"/>
                </a:lnTo>
                <a:lnTo>
                  <a:pt x="762489" y="537948"/>
                </a:lnTo>
                <a:lnTo>
                  <a:pt x="828049" y="517323"/>
                </a:lnTo>
                <a:lnTo>
                  <a:pt x="896864" y="496737"/>
                </a:lnTo>
                <a:lnTo>
                  <a:pt x="969125" y="476193"/>
                </a:lnTo>
                <a:lnTo>
                  <a:pt x="1045025" y="455691"/>
                </a:lnTo>
                <a:lnTo>
                  <a:pt x="1124420" y="434762"/>
                </a:lnTo>
                <a:lnTo>
                  <a:pt x="1206976" y="413029"/>
                </a:lnTo>
                <a:lnTo>
                  <a:pt x="1292584" y="390639"/>
                </a:lnTo>
                <a:lnTo>
                  <a:pt x="1381138" y="367739"/>
                </a:lnTo>
                <a:lnTo>
                  <a:pt x="1472532" y="344477"/>
                </a:lnTo>
                <a:lnTo>
                  <a:pt x="1566657" y="320999"/>
                </a:lnTo>
                <a:lnTo>
                  <a:pt x="1663407" y="297452"/>
                </a:lnTo>
                <a:lnTo>
                  <a:pt x="1762675" y="273984"/>
                </a:lnTo>
                <a:lnTo>
                  <a:pt x="1864354" y="250740"/>
                </a:lnTo>
                <a:lnTo>
                  <a:pt x="1968336" y="227869"/>
                </a:lnTo>
                <a:lnTo>
                  <a:pt x="2074515" y="205517"/>
                </a:lnTo>
                <a:lnTo>
                  <a:pt x="2182783" y="183831"/>
                </a:lnTo>
                <a:lnTo>
                  <a:pt x="2293034" y="162958"/>
                </a:lnTo>
                <a:lnTo>
                  <a:pt x="2405160" y="143045"/>
                </a:lnTo>
                <a:lnTo>
                  <a:pt x="2519054" y="124239"/>
                </a:lnTo>
                <a:lnTo>
                  <a:pt x="2634610" y="106687"/>
                </a:lnTo>
                <a:lnTo>
                  <a:pt x="2751719" y="90536"/>
                </a:lnTo>
                <a:lnTo>
                  <a:pt x="2870276" y="75933"/>
                </a:lnTo>
                <a:lnTo>
                  <a:pt x="2990173" y="63025"/>
                </a:lnTo>
                <a:lnTo>
                  <a:pt x="3111303" y="51958"/>
                </a:lnTo>
                <a:lnTo>
                  <a:pt x="3234319" y="42339"/>
                </a:lnTo>
                <a:lnTo>
                  <a:pt x="3359831" y="33678"/>
                </a:lnTo>
                <a:lnTo>
                  <a:pt x="3487723" y="25986"/>
                </a:lnTo>
                <a:lnTo>
                  <a:pt x="3617880" y="19272"/>
                </a:lnTo>
                <a:lnTo>
                  <a:pt x="3750186" y="13543"/>
                </a:lnTo>
                <a:lnTo>
                  <a:pt x="3884525" y="8809"/>
                </a:lnTo>
                <a:lnTo>
                  <a:pt x="4020781" y="5079"/>
                </a:lnTo>
                <a:lnTo>
                  <a:pt x="4158839" y="2361"/>
                </a:lnTo>
                <a:lnTo>
                  <a:pt x="4298583" y="665"/>
                </a:lnTo>
                <a:lnTo>
                  <a:pt x="4439897" y="0"/>
                </a:lnTo>
                <a:lnTo>
                  <a:pt x="4582666" y="373"/>
                </a:lnTo>
                <a:lnTo>
                  <a:pt x="4726773" y="1794"/>
                </a:lnTo>
                <a:lnTo>
                  <a:pt x="4872103" y="4273"/>
                </a:lnTo>
                <a:lnTo>
                  <a:pt x="5018541" y="7817"/>
                </a:lnTo>
                <a:lnTo>
                  <a:pt x="5165970" y="12436"/>
                </a:lnTo>
                <a:lnTo>
                  <a:pt x="5314275" y="18138"/>
                </a:lnTo>
                <a:lnTo>
                  <a:pt x="5463340" y="24932"/>
                </a:lnTo>
                <a:lnTo>
                  <a:pt x="5613050" y="32828"/>
                </a:lnTo>
                <a:lnTo>
                  <a:pt x="5763288" y="41834"/>
                </a:lnTo>
                <a:lnTo>
                  <a:pt x="5913939" y="51958"/>
                </a:lnTo>
                <a:lnTo>
                  <a:pt x="6069565" y="64195"/>
                </a:lnTo>
                <a:lnTo>
                  <a:pt x="6233905" y="79317"/>
                </a:lnTo>
                <a:lnTo>
                  <a:pt x="6405612" y="97004"/>
                </a:lnTo>
                <a:lnTo>
                  <a:pt x="6583334" y="116936"/>
                </a:lnTo>
                <a:lnTo>
                  <a:pt x="6765724" y="138791"/>
                </a:lnTo>
                <a:lnTo>
                  <a:pt x="6951431" y="162249"/>
                </a:lnTo>
                <a:lnTo>
                  <a:pt x="7139106" y="186989"/>
                </a:lnTo>
                <a:lnTo>
                  <a:pt x="7327400" y="212692"/>
                </a:lnTo>
                <a:lnTo>
                  <a:pt x="7514964" y="239035"/>
                </a:lnTo>
                <a:lnTo>
                  <a:pt x="7700448" y="265699"/>
                </a:lnTo>
                <a:lnTo>
                  <a:pt x="7882503" y="292364"/>
                </a:lnTo>
                <a:lnTo>
                  <a:pt x="8059779" y="318707"/>
                </a:lnTo>
                <a:lnTo>
                  <a:pt x="8230929" y="344409"/>
                </a:lnTo>
                <a:lnTo>
                  <a:pt x="8394601" y="369150"/>
                </a:lnTo>
                <a:lnTo>
                  <a:pt x="8549447" y="392608"/>
                </a:lnTo>
                <a:lnTo>
                  <a:pt x="8694117" y="414463"/>
                </a:lnTo>
                <a:lnTo>
                  <a:pt x="8827262" y="434394"/>
                </a:lnTo>
                <a:lnTo>
                  <a:pt x="8947534" y="452082"/>
                </a:lnTo>
                <a:lnTo>
                  <a:pt x="9053582" y="467204"/>
                </a:lnTo>
                <a:lnTo>
                  <a:pt x="9078271" y="470543"/>
                </a:lnTo>
              </a:path>
            </a:pathLst>
          </a:custGeom>
          <a:noFill/>
          <a:ln w="63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9" name="bk object 40">
            <a:extLst>
              <a:ext uri="{FF2B5EF4-FFF2-40B4-BE49-F238E27FC236}">
                <a16:creationId xmlns:a16="http://schemas.microsoft.com/office/drawing/2014/main" id="{33CD5368-7D75-EE4C-0A44-729E8834A497}"/>
              </a:ext>
            </a:extLst>
          </p:cNvPr>
          <p:cNvSpPr>
            <a:spLocks/>
          </p:cNvSpPr>
          <p:nvPr/>
        </p:nvSpPr>
        <p:spPr bwMode="auto">
          <a:xfrm>
            <a:off x="71438" y="5640388"/>
            <a:ext cx="4006850" cy="1211262"/>
          </a:xfrm>
          <a:custGeom>
            <a:avLst/>
            <a:gdLst>
              <a:gd name="T0" fmla="*/ 0 w 3004820"/>
              <a:gd name="T1" fmla="*/ 0 h 1211579"/>
              <a:gd name="T2" fmla="*/ 6974722 w 3004820"/>
              <a:gd name="T3" fmla="*/ 74962 h 1211579"/>
              <a:gd name="T4" fmla="*/ 13939830 w 3004820"/>
              <a:gd name="T5" fmla="*/ 149717 h 1211579"/>
              <a:gd name="T6" fmla="*/ 20885659 w 3004820"/>
              <a:gd name="T7" fmla="*/ 224018 h 1211579"/>
              <a:gd name="T8" fmla="*/ 27802463 w 3004820"/>
              <a:gd name="T9" fmla="*/ 297671 h 1211579"/>
              <a:gd name="T10" fmla="*/ 34680645 w 3004820"/>
              <a:gd name="T11" fmla="*/ 370443 h 1211579"/>
              <a:gd name="T12" fmla="*/ 41510488 w 3004820"/>
              <a:gd name="T13" fmla="*/ 442112 h 1211579"/>
              <a:gd name="T14" fmla="*/ 48282302 w 3004820"/>
              <a:gd name="T15" fmla="*/ 512470 h 1211579"/>
              <a:gd name="T16" fmla="*/ 54986509 w 3004820"/>
              <a:gd name="T17" fmla="*/ 581286 h 1211579"/>
              <a:gd name="T18" fmla="*/ 61613342 w 3004820"/>
              <a:gd name="T19" fmla="*/ 648343 h 1211579"/>
              <a:gd name="T20" fmla="*/ 68153131 w 3004820"/>
              <a:gd name="T21" fmla="*/ 713425 h 1211579"/>
              <a:gd name="T22" fmla="*/ 74596271 w 3004820"/>
              <a:gd name="T23" fmla="*/ 776311 h 1211579"/>
              <a:gd name="T24" fmla="*/ 80933079 w 3004820"/>
              <a:gd name="T25" fmla="*/ 836779 h 1211579"/>
              <a:gd name="T26" fmla="*/ 87153747 w 3004820"/>
              <a:gd name="T27" fmla="*/ 894611 h 1211579"/>
              <a:gd name="T28" fmla="*/ 93248828 w 3004820"/>
              <a:gd name="T29" fmla="*/ 949586 h 1211579"/>
              <a:gd name="T30" fmla="*/ 99208480 w 3004820"/>
              <a:gd name="T31" fmla="*/ 1001488 h 1211579"/>
              <a:gd name="T32" fmla="*/ 105023108 w 3004820"/>
              <a:gd name="T33" fmla="*/ 1050093 h 1211579"/>
              <a:gd name="T34" fmla="*/ 110682955 w 3004820"/>
              <a:gd name="T35" fmla="*/ 1095183 h 1211579"/>
              <a:gd name="T36" fmla="*/ 116178468 w 3004820"/>
              <a:gd name="T37" fmla="*/ 1136539 h 1211579"/>
              <a:gd name="T38" fmla="*/ 121499897 w 3004820"/>
              <a:gd name="T39" fmla="*/ 1173940 h 1211579"/>
              <a:gd name="T40" fmla="*/ 126637585 w 3004820"/>
              <a:gd name="T41" fmla="*/ 1207166 h 121157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3004820" h="1211579">
                <a:moveTo>
                  <a:pt x="0" y="0"/>
                </a:moveTo>
                <a:lnTo>
                  <a:pt x="165473" y="75222"/>
                </a:lnTo>
                <a:lnTo>
                  <a:pt x="330718" y="150224"/>
                </a:lnTo>
                <a:lnTo>
                  <a:pt x="495505" y="224785"/>
                </a:lnTo>
                <a:lnTo>
                  <a:pt x="659604" y="298685"/>
                </a:lnTo>
                <a:lnTo>
                  <a:pt x="822786" y="371704"/>
                </a:lnTo>
                <a:lnTo>
                  <a:pt x="984822" y="443620"/>
                </a:lnTo>
                <a:lnTo>
                  <a:pt x="1145481" y="514214"/>
                </a:lnTo>
                <a:lnTo>
                  <a:pt x="1304536" y="583265"/>
                </a:lnTo>
                <a:lnTo>
                  <a:pt x="1461755" y="650553"/>
                </a:lnTo>
                <a:lnTo>
                  <a:pt x="1616910" y="715856"/>
                </a:lnTo>
                <a:lnTo>
                  <a:pt x="1769771" y="778956"/>
                </a:lnTo>
                <a:lnTo>
                  <a:pt x="1920109" y="839630"/>
                </a:lnTo>
                <a:lnTo>
                  <a:pt x="2067693" y="897659"/>
                </a:lnTo>
                <a:lnTo>
                  <a:pt x="2212296" y="952823"/>
                </a:lnTo>
                <a:lnTo>
                  <a:pt x="2353687" y="1004901"/>
                </a:lnTo>
                <a:lnTo>
                  <a:pt x="2491637" y="1053671"/>
                </a:lnTo>
                <a:lnTo>
                  <a:pt x="2625915" y="1098915"/>
                </a:lnTo>
                <a:lnTo>
                  <a:pt x="2756294" y="1140412"/>
                </a:lnTo>
                <a:lnTo>
                  <a:pt x="2882543" y="1177940"/>
                </a:lnTo>
                <a:lnTo>
                  <a:pt x="3004433" y="1211280"/>
                </a:lnTo>
              </a:path>
            </a:pathLst>
          </a:custGeom>
          <a:noFill/>
          <a:ln w="6349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0" name="bk object 41">
            <a:extLst>
              <a:ext uri="{FF2B5EF4-FFF2-40B4-BE49-F238E27FC236}">
                <a16:creationId xmlns:a16="http://schemas.microsoft.com/office/drawing/2014/main" id="{4AA0318A-9475-524C-68AB-359E010ABCFC}"/>
              </a:ext>
            </a:extLst>
          </p:cNvPr>
          <p:cNvSpPr>
            <a:spLocks/>
          </p:cNvSpPr>
          <p:nvPr/>
        </p:nvSpPr>
        <p:spPr bwMode="auto">
          <a:xfrm>
            <a:off x="87313" y="5284788"/>
            <a:ext cx="12104687" cy="1466850"/>
          </a:xfrm>
          <a:custGeom>
            <a:avLst/>
            <a:gdLst>
              <a:gd name="T0" fmla="*/ 1806799 w 9078595"/>
              <a:gd name="T1" fmla="*/ 14919 h 1467484"/>
              <a:gd name="T2" fmla="*/ 5451589 w 9078595"/>
              <a:gd name="T3" fmla="*/ 44880 h 1467484"/>
              <a:gd name="T4" fmla="*/ 9189705 w 9078595"/>
              <a:gd name="T5" fmla="*/ 75229 h 1467484"/>
              <a:gd name="T6" fmla="*/ 13083372 w 9078595"/>
              <a:gd name="T7" fmla="*/ 106260 h 1467484"/>
              <a:gd name="T8" fmla="*/ 17194820 w 9078595"/>
              <a:gd name="T9" fmla="*/ 138214 h 1467484"/>
              <a:gd name="T10" fmla="*/ 21586365 w 9078595"/>
              <a:gd name="T11" fmla="*/ 171372 h 1467484"/>
              <a:gd name="T12" fmla="*/ 26320103 w 9078595"/>
              <a:gd name="T13" fmla="*/ 205988 h 1467484"/>
              <a:gd name="T14" fmla="*/ 31458325 w 9078595"/>
              <a:gd name="T15" fmla="*/ 242331 h 1467484"/>
              <a:gd name="T16" fmla="*/ 37063293 w 9078595"/>
              <a:gd name="T17" fmla="*/ 280671 h 1467484"/>
              <a:gd name="T18" fmla="*/ 43197222 w 9078595"/>
              <a:gd name="T19" fmla="*/ 321275 h 1467484"/>
              <a:gd name="T20" fmla="*/ 49924760 w 9078595"/>
              <a:gd name="T21" fmla="*/ 364615 h 1467484"/>
              <a:gd name="T22" fmla="*/ 57271402 w 9078595"/>
              <a:gd name="T23" fmla="*/ 411860 h 1467484"/>
              <a:gd name="T24" fmla="*/ 65170265 w 9078595"/>
              <a:gd name="T25" fmla="*/ 462436 h 1467484"/>
              <a:gd name="T26" fmla="*/ 73546486 w 9078595"/>
              <a:gd name="T27" fmla="*/ 515493 h 1467484"/>
              <a:gd name="T28" fmla="*/ 82324983 w 9078595"/>
              <a:gd name="T29" fmla="*/ 570179 h 1467484"/>
              <a:gd name="T30" fmla="*/ 91430903 w 9078595"/>
              <a:gd name="T31" fmla="*/ 625646 h 1467484"/>
              <a:gd name="T32" fmla="*/ 100789204 w 9078595"/>
              <a:gd name="T33" fmla="*/ 681042 h 1467484"/>
              <a:gd name="T34" fmla="*/ 110324851 w 9078595"/>
              <a:gd name="T35" fmla="*/ 735518 h 1467484"/>
              <a:gd name="T36" fmla="*/ 119962988 w 9078595"/>
              <a:gd name="T37" fmla="*/ 788221 h 1467484"/>
              <a:gd name="T38" fmla="*/ 129628560 w 9078595"/>
              <a:gd name="T39" fmla="*/ 838304 h 1467484"/>
              <a:gd name="T40" fmla="*/ 139320415 w 9078595"/>
              <a:gd name="T41" fmla="*/ 885452 h 1467484"/>
              <a:gd name="T42" fmla="*/ 149395218 w 9078595"/>
              <a:gd name="T43" fmla="*/ 932220 h 1467484"/>
              <a:gd name="T44" fmla="*/ 159824580 w 9078595"/>
              <a:gd name="T45" fmla="*/ 978705 h 1467484"/>
              <a:gd name="T46" fmla="*/ 170505017 w 9078595"/>
              <a:gd name="T47" fmla="*/ 1024480 h 1467484"/>
              <a:gd name="T48" fmla="*/ 181333155 w 9078595"/>
              <a:gd name="T49" fmla="*/ 1069126 h 1467484"/>
              <a:gd name="T50" fmla="*/ 192205682 w 9078595"/>
              <a:gd name="T51" fmla="*/ 1112209 h 1467484"/>
              <a:gd name="T52" fmla="*/ 203019045 w 9078595"/>
              <a:gd name="T53" fmla="*/ 1153310 h 1467484"/>
              <a:gd name="T54" fmla="*/ 213669982 w 9078595"/>
              <a:gd name="T55" fmla="*/ 1192002 h 1467484"/>
              <a:gd name="T56" fmla="*/ 224055068 w 9078595"/>
              <a:gd name="T57" fmla="*/ 1227859 h 1467484"/>
              <a:gd name="T58" fmla="*/ 234070922 w 9078595"/>
              <a:gd name="T59" fmla="*/ 1260458 h 1467484"/>
              <a:gd name="T60" fmla="*/ 243697670 w 9078595"/>
              <a:gd name="T61" fmla="*/ 1289443 h 1467484"/>
              <a:gd name="T62" fmla="*/ 253339943 w 9078595"/>
              <a:gd name="T63" fmla="*/ 1315103 h 1467484"/>
              <a:gd name="T64" fmla="*/ 262983848 w 9078595"/>
              <a:gd name="T65" fmla="*/ 1337764 h 1467484"/>
              <a:gd name="T66" fmla="*/ 272530325 w 9078595"/>
              <a:gd name="T67" fmla="*/ 1357707 h 1467484"/>
              <a:gd name="T68" fmla="*/ 281880388 w 9078595"/>
              <a:gd name="T69" fmla="*/ 1375221 h 1467484"/>
              <a:gd name="T70" fmla="*/ 290935088 w 9078595"/>
              <a:gd name="T71" fmla="*/ 1390583 h 1467484"/>
              <a:gd name="T72" fmla="*/ 299595340 w 9078595"/>
              <a:gd name="T73" fmla="*/ 1404082 h 1467484"/>
              <a:gd name="T74" fmla="*/ 307762118 w 9078595"/>
              <a:gd name="T75" fmla="*/ 1415996 h 1467484"/>
              <a:gd name="T76" fmla="*/ 315336515 w 9078595"/>
              <a:gd name="T77" fmla="*/ 1426613 h 1467484"/>
              <a:gd name="T78" fmla="*/ 322219479 w 9078595"/>
              <a:gd name="T79" fmla="*/ 1436214 h 1467484"/>
              <a:gd name="T80" fmla="*/ 328309208 w 9078595"/>
              <a:gd name="T81" fmla="*/ 1444833 h 1467484"/>
              <a:gd name="T82" fmla="*/ 333566928 w 9078595"/>
              <a:gd name="T83" fmla="*/ 1451263 h 1467484"/>
              <a:gd name="T84" fmla="*/ 338097567 w 9078595"/>
              <a:gd name="T85" fmla="*/ 1455576 h 1467484"/>
              <a:gd name="T86" fmla="*/ 342019518 w 9078595"/>
              <a:gd name="T87" fmla="*/ 1458087 h 1467484"/>
              <a:gd name="T88" fmla="*/ 345451340 w 9078595"/>
              <a:gd name="T89" fmla="*/ 1459114 h 1467484"/>
              <a:gd name="T90" fmla="*/ 348511444 w 9078595"/>
              <a:gd name="T91" fmla="*/ 1458979 h 1467484"/>
              <a:gd name="T92" fmla="*/ 353990053 w 9078595"/>
              <a:gd name="T93" fmla="*/ 1456496 h 1467484"/>
              <a:gd name="T94" fmla="*/ 358004135 w 9078595"/>
              <a:gd name="T95" fmla="*/ 1453953 h 1467484"/>
              <a:gd name="T96" fmla="*/ 360856995 w 9078595"/>
              <a:gd name="T97" fmla="*/ 1452530 h 1467484"/>
              <a:gd name="T98" fmla="*/ 365134374 w 9078595"/>
              <a:gd name="T99" fmla="*/ 1450001 h 1467484"/>
              <a:gd name="T100" fmla="*/ 370334441 w 9078595"/>
              <a:gd name="T101" fmla="*/ 1444563 h 1467484"/>
              <a:gd name="T102" fmla="*/ 375085854 w 9078595"/>
              <a:gd name="T103" fmla="*/ 1437284 h 1467484"/>
              <a:gd name="T104" fmla="*/ 379526683 w 9078595"/>
              <a:gd name="T105" fmla="*/ 1428728 h 1467484"/>
              <a:gd name="T106" fmla="*/ 382082494 w 9078595"/>
              <a:gd name="T107" fmla="*/ 1423254 h 146748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078595" h="1467484">
                <a:moveTo>
                  <a:pt x="0" y="0"/>
                </a:moveTo>
                <a:lnTo>
                  <a:pt x="42930" y="14997"/>
                </a:lnTo>
                <a:lnTo>
                  <a:pt x="86045" y="30029"/>
                </a:lnTo>
                <a:lnTo>
                  <a:pt x="129530" y="45127"/>
                </a:lnTo>
                <a:lnTo>
                  <a:pt x="173569" y="60326"/>
                </a:lnTo>
                <a:lnTo>
                  <a:pt x="218347" y="75658"/>
                </a:lnTo>
                <a:lnTo>
                  <a:pt x="264049" y="91158"/>
                </a:lnTo>
                <a:lnTo>
                  <a:pt x="310861" y="106858"/>
                </a:lnTo>
                <a:lnTo>
                  <a:pt x="358966" y="122792"/>
                </a:lnTo>
                <a:lnTo>
                  <a:pt x="408549" y="138994"/>
                </a:lnTo>
                <a:lnTo>
                  <a:pt x="459796" y="155497"/>
                </a:lnTo>
                <a:lnTo>
                  <a:pt x="512891" y="172334"/>
                </a:lnTo>
                <a:lnTo>
                  <a:pt x="568019" y="189539"/>
                </a:lnTo>
                <a:lnTo>
                  <a:pt x="625365" y="207145"/>
                </a:lnTo>
                <a:lnTo>
                  <a:pt x="685113" y="225187"/>
                </a:lnTo>
                <a:lnTo>
                  <a:pt x="747449" y="243696"/>
                </a:lnTo>
                <a:lnTo>
                  <a:pt x="812557" y="262707"/>
                </a:lnTo>
                <a:lnTo>
                  <a:pt x="880623" y="282253"/>
                </a:lnTo>
                <a:lnTo>
                  <a:pt x="951830" y="302368"/>
                </a:lnTo>
                <a:lnTo>
                  <a:pt x="1026365" y="323084"/>
                </a:lnTo>
                <a:lnTo>
                  <a:pt x="1104411" y="344436"/>
                </a:lnTo>
                <a:lnTo>
                  <a:pt x="1186211" y="366669"/>
                </a:lnTo>
                <a:lnTo>
                  <a:pt x="1271737" y="389952"/>
                </a:lnTo>
                <a:lnTo>
                  <a:pt x="1360767" y="414180"/>
                </a:lnTo>
                <a:lnTo>
                  <a:pt x="1453077" y="439246"/>
                </a:lnTo>
                <a:lnTo>
                  <a:pt x="1548444" y="465041"/>
                </a:lnTo>
                <a:lnTo>
                  <a:pt x="1646647" y="491461"/>
                </a:lnTo>
                <a:lnTo>
                  <a:pt x="1747463" y="518397"/>
                </a:lnTo>
                <a:lnTo>
                  <a:pt x="1850668" y="545743"/>
                </a:lnTo>
                <a:lnTo>
                  <a:pt x="1956040" y="573392"/>
                </a:lnTo>
                <a:lnTo>
                  <a:pt x="2063357" y="601237"/>
                </a:lnTo>
                <a:lnTo>
                  <a:pt x="2172396" y="629171"/>
                </a:lnTo>
                <a:lnTo>
                  <a:pt x="2282934" y="657087"/>
                </a:lnTo>
                <a:lnTo>
                  <a:pt x="2394749" y="684879"/>
                </a:lnTo>
                <a:lnTo>
                  <a:pt x="2507617" y="712439"/>
                </a:lnTo>
                <a:lnTo>
                  <a:pt x="2621316" y="739661"/>
                </a:lnTo>
                <a:lnTo>
                  <a:pt x="2735624" y="766437"/>
                </a:lnTo>
                <a:lnTo>
                  <a:pt x="2850318" y="792661"/>
                </a:lnTo>
                <a:lnTo>
                  <a:pt x="2965175" y="818227"/>
                </a:lnTo>
                <a:lnTo>
                  <a:pt x="3079972" y="843026"/>
                </a:lnTo>
                <a:lnTo>
                  <a:pt x="3194488" y="866952"/>
                </a:lnTo>
                <a:lnTo>
                  <a:pt x="3310250" y="890441"/>
                </a:lnTo>
                <a:lnTo>
                  <a:pt x="3428732" y="913965"/>
                </a:lnTo>
                <a:lnTo>
                  <a:pt x="3549627" y="937471"/>
                </a:lnTo>
                <a:lnTo>
                  <a:pt x="3672628" y="960907"/>
                </a:lnTo>
                <a:lnTo>
                  <a:pt x="3797428" y="984218"/>
                </a:lnTo>
                <a:lnTo>
                  <a:pt x="3923719" y="1007351"/>
                </a:lnTo>
                <a:lnTo>
                  <a:pt x="4051195" y="1030252"/>
                </a:lnTo>
                <a:lnTo>
                  <a:pt x="4179548" y="1052869"/>
                </a:lnTo>
                <a:lnTo>
                  <a:pt x="4308472" y="1075147"/>
                </a:lnTo>
                <a:lnTo>
                  <a:pt x="4437659" y="1097033"/>
                </a:lnTo>
                <a:lnTo>
                  <a:pt x="4566802" y="1118475"/>
                </a:lnTo>
                <a:lnTo>
                  <a:pt x="4695594" y="1139417"/>
                </a:lnTo>
                <a:lnTo>
                  <a:pt x="4823728" y="1159807"/>
                </a:lnTo>
                <a:lnTo>
                  <a:pt x="4950897" y="1179592"/>
                </a:lnTo>
                <a:lnTo>
                  <a:pt x="5076794" y="1198717"/>
                </a:lnTo>
                <a:lnTo>
                  <a:pt x="5201112" y="1217130"/>
                </a:lnTo>
                <a:lnTo>
                  <a:pt x="5323543" y="1234776"/>
                </a:lnTo>
                <a:lnTo>
                  <a:pt x="5443781" y="1251603"/>
                </a:lnTo>
                <a:lnTo>
                  <a:pt x="5561519" y="1267558"/>
                </a:lnTo>
                <a:lnTo>
                  <a:pt x="5676449" y="1282585"/>
                </a:lnTo>
                <a:lnTo>
                  <a:pt x="5790250" y="1296707"/>
                </a:lnTo>
                <a:lnTo>
                  <a:pt x="5904649" y="1310004"/>
                </a:lnTo>
                <a:lnTo>
                  <a:pt x="6019351" y="1322511"/>
                </a:lnTo>
                <a:lnTo>
                  <a:pt x="6134063" y="1334265"/>
                </a:lnTo>
                <a:lnTo>
                  <a:pt x="6248490" y="1345299"/>
                </a:lnTo>
                <a:lnTo>
                  <a:pt x="6362339" y="1355651"/>
                </a:lnTo>
                <a:lnTo>
                  <a:pt x="6475315" y="1365356"/>
                </a:lnTo>
                <a:lnTo>
                  <a:pt x="6587124" y="1374450"/>
                </a:lnTo>
                <a:lnTo>
                  <a:pt x="6697472" y="1382967"/>
                </a:lnTo>
                <a:lnTo>
                  <a:pt x="6806066" y="1390944"/>
                </a:lnTo>
                <a:lnTo>
                  <a:pt x="6912611" y="1398417"/>
                </a:lnTo>
                <a:lnTo>
                  <a:pt x="7016813" y="1405421"/>
                </a:lnTo>
                <a:lnTo>
                  <a:pt x="7118378" y="1411991"/>
                </a:lnTo>
                <a:lnTo>
                  <a:pt x="7217012" y="1418163"/>
                </a:lnTo>
                <a:lnTo>
                  <a:pt x="7312421" y="1423973"/>
                </a:lnTo>
                <a:lnTo>
                  <a:pt x="7404311" y="1429457"/>
                </a:lnTo>
                <a:lnTo>
                  <a:pt x="7492388" y="1434650"/>
                </a:lnTo>
                <a:lnTo>
                  <a:pt x="7576358" y="1439587"/>
                </a:lnTo>
                <a:lnTo>
                  <a:pt x="7655927" y="1444305"/>
                </a:lnTo>
                <a:lnTo>
                  <a:pt x="7730801" y="1448838"/>
                </a:lnTo>
                <a:lnTo>
                  <a:pt x="7800619" y="1452972"/>
                </a:lnTo>
                <a:lnTo>
                  <a:pt x="7865416" y="1456492"/>
                </a:lnTo>
                <a:lnTo>
                  <a:pt x="7925542" y="1459439"/>
                </a:lnTo>
                <a:lnTo>
                  <a:pt x="7981349" y="1461853"/>
                </a:lnTo>
                <a:lnTo>
                  <a:pt x="8033190" y="1463775"/>
                </a:lnTo>
                <a:lnTo>
                  <a:pt x="8081415" y="1465244"/>
                </a:lnTo>
                <a:lnTo>
                  <a:pt x="8126376" y="1466300"/>
                </a:lnTo>
                <a:lnTo>
                  <a:pt x="8168426" y="1466983"/>
                </a:lnTo>
                <a:lnTo>
                  <a:pt x="8207916" y="1467334"/>
                </a:lnTo>
                <a:lnTo>
                  <a:pt x="8245198" y="1467393"/>
                </a:lnTo>
                <a:lnTo>
                  <a:pt x="8280624" y="1467199"/>
                </a:lnTo>
                <a:lnTo>
                  <a:pt x="8347312" y="1466215"/>
                </a:lnTo>
                <a:lnTo>
                  <a:pt x="8410796" y="1464702"/>
                </a:lnTo>
                <a:lnTo>
                  <a:pt x="8473890" y="1462982"/>
                </a:lnTo>
                <a:lnTo>
                  <a:pt x="8506170" y="1462144"/>
                </a:lnTo>
                <a:lnTo>
                  <a:pt x="8539407" y="1461374"/>
                </a:lnTo>
                <a:lnTo>
                  <a:pt x="8573954" y="1460713"/>
                </a:lnTo>
                <a:lnTo>
                  <a:pt x="8608787" y="1460032"/>
                </a:lnTo>
                <a:lnTo>
                  <a:pt x="8675585" y="1458170"/>
                </a:lnTo>
                <a:lnTo>
                  <a:pt x="8738899" y="1455703"/>
                </a:lnTo>
                <a:lnTo>
                  <a:pt x="8799138" y="1452701"/>
                </a:lnTo>
                <a:lnTo>
                  <a:pt x="8856712" y="1449236"/>
                </a:lnTo>
                <a:lnTo>
                  <a:pt x="8912031" y="1445380"/>
                </a:lnTo>
                <a:lnTo>
                  <a:pt x="8965505" y="1441203"/>
                </a:lnTo>
                <a:lnTo>
                  <a:pt x="9017545" y="1436777"/>
                </a:lnTo>
                <a:lnTo>
                  <a:pt x="9068559" y="1432174"/>
                </a:lnTo>
                <a:lnTo>
                  <a:pt x="9078271" y="1431271"/>
                </a:lnTo>
              </a:path>
            </a:pathLst>
          </a:custGeom>
          <a:noFill/>
          <a:ln w="63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1" name="bk object 42">
            <a:extLst>
              <a:ext uri="{FF2B5EF4-FFF2-40B4-BE49-F238E27FC236}">
                <a16:creationId xmlns:a16="http://schemas.microsoft.com/office/drawing/2014/main" id="{DF10393E-793A-E1E0-3C97-42B82347E3B2}"/>
              </a:ext>
            </a:extLst>
          </p:cNvPr>
          <p:cNvSpPr>
            <a:spLocks/>
          </p:cNvSpPr>
          <p:nvPr/>
        </p:nvSpPr>
        <p:spPr bwMode="auto">
          <a:xfrm>
            <a:off x="2952750" y="5137150"/>
            <a:ext cx="9239250" cy="1714500"/>
          </a:xfrm>
          <a:custGeom>
            <a:avLst/>
            <a:gdLst>
              <a:gd name="T0" fmla="*/ 4121601 w 6929120"/>
              <a:gd name="T1" fmla="*/ 1604752 h 1714500"/>
              <a:gd name="T2" fmla="*/ 10566771 w 6929120"/>
              <a:gd name="T3" fmla="*/ 1441719 h 1714500"/>
              <a:gd name="T4" fmla="*/ 15214061 w 6929120"/>
              <a:gd name="T5" fmla="*/ 1335109 h 1714500"/>
              <a:gd name="T6" fmla="*/ 18968917 w 6929120"/>
              <a:gd name="T7" fmla="*/ 1256750 h 1714500"/>
              <a:gd name="T8" fmla="*/ 23011042 w 6929120"/>
              <a:gd name="T9" fmla="*/ 1180097 h 1714500"/>
              <a:gd name="T10" fmla="*/ 27434069 w 6929120"/>
              <a:gd name="T11" fmla="*/ 1103695 h 1714500"/>
              <a:gd name="T12" fmla="*/ 32225054 w 6929120"/>
              <a:gd name="T13" fmla="*/ 1026866 h 1714500"/>
              <a:gd name="T14" fmla="*/ 37267173 w 6929120"/>
              <a:gd name="T15" fmla="*/ 951053 h 1714500"/>
              <a:gd name="T16" fmla="*/ 42443929 w 6929120"/>
              <a:gd name="T17" fmla="*/ 877698 h 1714500"/>
              <a:gd name="T18" fmla="*/ 47638508 w 6929120"/>
              <a:gd name="T19" fmla="*/ 808245 h 1714500"/>
              <a:gd name="T20" fmla="*/ 52734395 w 6929120"/>
              <a:gd name="T21" fmla="*/ 744136 h 1714500"/>
              <a:gd name="T22" fmla="*/ 57602171 w 6929120"/>
              <a:gd name="T23" fmla="*/ 686881 h 1714500"/>
              <a:gd name="T24" fmla="*/ 63485888 w 6929120"/>
              <a:gd name="T25" fmla="*/ 622880 h 1714500"/>
              <a:gd name="T26" fmla="*/ 71935756 w 6929120"/>
              <a:gd name="T27" fmla="*/ 544431 h 1714500"/>
              <a:gd name="T28" fmla="*/ 78140419 w 6929120"/>
              <a:gd name="T29" fmla="*/ 496356 h 1714500"/>
              <a:gd name="T30" fmla="*/ 83494563 w 6929120"/>
              <a:gd name="T31" fmla="*/ 458873 h 1714500"/>
              <a:gd name="T32" fmla="*/ 89739613 w 6929120"/>
              <a:gd name="T33" fmla="*/ 417772 h 1714500"/>
              <a:gd name="T34" fmla="*/ 97239746 w 6929120"/>
              <a:gd name="T35" fmla="*/ 372505 h 1714500"/>
              <a:gd name="T36" fmla="*/ 105667367 w 6929120"/>
              <a:gd name="T37" fmla="*/ 325058 h 1714500"/>
              <a:gd name="T38" fmla="*/ 114536413 w 6929120"/>
              <a:gd name="T39" fmla="*/ 277587 h 1714500"/>
              <a:gd name="T40" fmla="*/ 123360610 w 6929120"/>
              <a:gd name="T41" fmla="*/ 232251 h 1714500"/>
              <a:gd name="T42" fmla="*/ 131653915 w 6929120"/>
              <a:gd name="T43" fmla="*/ 191207 h 1714500"/>
              <a:gd name="T44" fmla="*/ 138930199 w 6929120"/>
              <a:gd name="T45" fmla="*/ 156613 h 1714500"/>
              <a:gd name="T46" fmla="*/ 144775955 w 6929120"/>
              <a:gd name="T47" fmla="*/ 130298 h 1714500"/>
              <a:gd name="T48" fmla="*/ 151940004 w 6929120"/>
              <a:gd name="T49" fmla="*/ 101947 h 1714500"/>
              <a:gd name="T50" fmla="*/ 158741336 w 6929120"/>
              <a:gd name="T51" fmla="*/ 83114 h 1714500"/>
              <a:gd name="T52" fmla="*/ 165252276 w 6929120"/>
              <a:gd name="T53" fmla="*/ 70270 h 1714500"/>
              <a:gd name="T54" fmla="*/ 170393106 w 6929120"/>
              <a:gd name="T55" fmla="*/ 60255 h 1714500"/>
              <a:gd name="T56" fmla="*/ 176436575 w 6929120"/>
              <a:gd name="T57" fmla="*/ 49480 h 1714500"/>
              <a:gd name="T58" fmla="*/ 183077102 w 6929120"/>
              <a:gd name="T59" fmla="*/ 38915 h 1714500"/>
              <a:gd name="T60" fmla="*/ 190061103 w 6929120"/>
              <a:gd name="T61" fmla="*/ 28921 h 1714500"/>
              <a:gd name="T62" fmla="*/ 197135003 w 6929120"/>
              <a:gd name="T63" fmla="*/ 19862 h 1714500"/>
              <a:gd name="T64" fmla="*/ 204045237 w 6929120"/>
              <a:gd name="T65" fmla="*/ 12099 h 1714500"/>
              <a:gd name="T66" fmla="*/ 210538197 w 6929120"/>
              <a:gd name="T67" fmla="*/ 5997 h 1714500"/>
              <a:gd name="T68" fmla="*/ 216781181 w 6929120"/>
              <a:gd name="T69" fmla="*/ 1987 h 1714500"/>
              <a:gd name="T70" fmla="*/ 223706501 w 6929120"/>
              <a:gd name="T71" fmla="*/ 215 h 1714500"/>
              <a:gd name="T72" fmla="*/ 230792045 w 6929120"/>
              <a:gd name="T73" fmla="*/ 115 h 1714500"/>
              <a:gd name="T74" fmla="*/ 237404943 w 6929120"/>
              <a:gd name="T75" fmla="*/ 1084 h 1714500"/>
              <a:gd name="T76" fmla="*/ 242912127 w 6929120"/>
              <a:gd name="T77" fmla="*/ 2522 h 1714500"/>
              <a:gd name="T78" fmla="*/ 248077504 w 6929120"/>
              <a:gd name="T79" fmla="*/ 4394 h 1714500"/>
              <a:gd name="T80" fmla="*/ 277748837 w 6929120"/>
              <a:gd name="T81" fmla="*/ 7815 h 1714500"/>
              <a:gd name="T82" fmla="*/ 283466568 w 6929120"/>
              <a:gd name="T83" fmla="*/ 15554 h 1714500"/>
              <a:gd name="T84" fmla="*/ 288854771 w 6929120"/>
              <a:gd name="T85" fmla="*/ 25027 h 1714500"/>
              <a:gd name="T86" fmla="*/ 290590716 w 6929120"/>
              <a:gd name="T87" fmla="*/ 28143 h 17145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929120" h="1714500">
                <a:moveTo>
                  <a:pt x="0" y="1714480"/>
                </a:moveTo>
                <a:lnTo>
                  <a:pt x="48751" y="1659572"/>
                </a:lnTo>
                <a:lnTo>
                  <a:pt x="97859" y="1604752"/>
                </a:lnTo>
                <a:lnTo>
                  <a:pt x="147680" y="1550111"/>
                </a:lnTo>
                <a:lnTo>
                  <a:pt x="198571" y="1495737"/>
                </a:lnTo>
                <a:lnTo>
                  <a:pt x="250888" y="1441719"/>
                </a:lnTo>
                <a:lnTo>
                  <a:pt x="304988" y="1388146"/>
                </a:lnTo>
                <a:lnTo>
                  <a:pt x="332819" y="1361555"/>
                </a:lnTo>
                <a:lnTo>
                  <a:pt x="361229" y="1335109"/>
                </a:lnTo>
                <a:lnTo>
                  <a:pt x="390263" y="1308818"/>
                </a:lnTo>
                <a:lnTo>
                  <a:pt x="419965" y="1282695"/>
                </a:lnTo>
                <a:lnTo>
                  <a:pt x="450381" y="1256750"/>
                </a:lnTo>
                <a:lnTo>
                  <a:pt x="481555" y="1230995"/>
                </a:lnTo>
                <a:lnTo>
                  <a:pt x="513531" y="1205440"/>
                </a:lnTo>
                <a:lnTo>
                  <a:pt x="546354" y="1180097"/>
                </a:lnTo>
                <a:lnTo>
                  <a:pt x="580218" y="1154766"/>
                </a:lnTo>
                <a:lnTo>
                  <a:pt x="615258" y="1129281"/>
                </a:lnTo>
                <a:lnTo>
                  <a:pt x="651371" y="1103695"/>
                </a:lnTo>
                <a:lnTo>
                  <a:pt x="688454" y="1078062"/>
                </a:lnTo>
                <a:lnTo>
                  <a:pt x="726406" y="1052434"/>
                </a:lnTo>
                <a:lnTo>
                  <a:pt x="765123" y="1026866"/>
                </a:lnTo>
                <a:lnTo>
                  <a:pt x="804502" y="1001411"/>
                </a:lnTo>
                <a:lnTo>
                  <a:pt x="844442" y="976122"/>
                </a:lnTo>
                <a:lnTo>
                  <a:pt x="884839" y="951053"/>
                </a:lnTo>
                <a:lnTo>
                  <a:pt x="925591" y="926257"/>
                </a:lnTo>
                <a:lnTo>
                  <a:pt x="966596" y="901787"/>
                </a:lnTo>
                <a:lnTo>
                  <a:pt x="1007751" y="877698"/>
                </a:lnTo>
                <a:lnTo>
                  <a:pt x="1048952" y="854042"/>
                </a:lnTo>
                <a:lnTo>
                  <a:pt x="1090099" y="830873"/>
                </a:lnTo>
                <a:lnTo>
                  <a:pt x="1131087" y="808245"/>
                </a:lnTo>
                <a:lnTo>
                  <a:pt x="1171815" y="786210"/>
                </a:lnTo>
                <a:lnTo>
                  <a:pt x="1212180" y="764823"/>
                </a:lnTo>
                <a:lnTo>
                  <a:pt x="1252079" y="744136"/>
                </a:lnTo>
                <a:lnTo>
                  <a:pt x="1291410" y="724203"/>
                </a:lnTo>
                <a:lnTo>
                  <a:pt x="1330070" y="705078"/>
                </a:lnTo>
                <a:lnTo>
                  <a:pt x="1367655" y="686881"/>
                </a:lnTo>
                <a:lnTo>
                  <a:pt x="1403966" y="669643"/>
                </a:lnTo>
                <a:lnTo>
                  <a:pt x="1439213" y="653284"/>
                </a:lnTo>
                <a:lnTo>
                  <a:pt x="1507353" y="622880"/>
                </a:lnTo>
                <a:lnTo>
                  <a:pt x="1573745" y="595031"/>
                </a:lnTo>
                <a:lnTo>
                  <a:pt x="1640063" y="569095"/>
                </a:lnTo>
                <a:lnTo>
                  <a:pt x="1707979" y="544431"/>
                </a:lnTo>
                <a:lnTo>
                  <a:pt x="1779166" y="520398"/>
                </a:lnTo>
                <a:lnTo>
                  <a:pt x="1816509" y="508418"/>
                </a:lnTo>
                <a:lnTo>
                  <a:pt x="1855297" y="496356"/>
                </a:lnTo>
                <a:lnTo>
                  <a:pt x="1895739" y="484131"/>
                </a:lnTo>
                <a:lnTo>
                  <a:pt x="1938044" y="471663"/>
                </a:lnTo>
                <a:lnTo>
                  <a:pt x="1982421" y="458873"/>
                </a:lnTo>
                <a:lnTo>
                  <a:pt x="2029079" y="445679"/>
                </a:lnTo>
                <a:lnTo>
                  <a:pt x="2078228" y="432003"/>
                </a:lnTo>
                <a:lnTo>
                  <a:pt x="2130698" y="417772"/>
                </a:lnTo>
                <a:lnTo>
                  <a:pt x="2186898" y="403058"/>
                </a:lnTo>
                <a:lnTo>
                  <a:pt x="2246399" y="387943"/>
                </a:lnTo>
                <a:lnTo>
                  <a:pt x="2308775" y="372505"/>
                </a:lnTo>
                <a:lnTo>
                  <a:pt x="2373598" y="356825"/>
                </a:lnTo>
                <a:lnTo>
                  <a:pt x="2440440" y="340983"/>
                </a:lnTo>
                <a:lnTo>
                  <a:pt x="2508873" y="325058"/>
                </a:lnTo>
                <a:lnTo>
                  <a:pt x="2578471" y="309130"/>
                </a:lnTo>
                <a:lnTo>
                  <a:pt x="2648806" y="293280"/>
                </a:lnTo>
                <a:lnTo>
                  <a:pt x="2719451" y="277587"/>
                </a:lnTo>
                <a:lnTo>
                  <a:pt x="2789977" y="262131"/>
                </a:lnTo>
                <a:lnTo>
                  <a:pt x="2859957" y="246992"/>
                </a:lnTo>
                <a:lnTo>
                  <a:pt x="2928965" y="232251"/>
                </a:lnTo>
                <a:lnTo>
                  <a:pt x="2996572" y="217986"/>
                </a:lnTo>
                <a:lnTo>
                  <a:pt x="3062351" y="204278"/>
                </a:lnTo>
                <a:lnTo>
                  <a:pt x="3125874" y="191207"/>
                </a:lnTo>
                <a:lnTo>
                  <a:pt x="3186714" y="178852"/>
                </a:lnTo>
                <a:lnTo>
                  <a:pt x="3244444" y="167295"/>
                </a:lnTo>
                <a:lnTo>
                  <a:pt x="3298636" y="156613"/>
                </a:lnTo>
                <a:lnTo>
                  <a:pt x="3348863" y="146888"/>
                </a:lnTo>
                <a:lnTo>
                  <a:pt x="3394992" y="138151"/>
                </a:lnTo>
                <a:lnTo>
                  <a:pt x="3437432" y="130298"/>
                </a:lnTo>
                <a:lnTo>
                  <a:pt x="3476560" y="123261"/>
                </a:lnTo>
                <a:lnTo>
                  <a:pt x="3546395" y="111372"/>
                </a:lnTo>
                <a:lnTo>
                  <a:pt x="3607529" y="101947"/>
                </a:lnTo>
                <a:lnTo>
                  <a:pt x="3662990" y="94453"/>
                </a:lnTo>
                <a:lnTo>
                  <a:pt x="3715808" y="88353"/>
                </a:lnTo>
                <a:lnTo>
                  <a:pt x="3769014" y="83114"/>
                </a:lnTo>
                <a:lnTo>
                  <a:pt x="3825636" y="78201"/>
                </a:lnTo>
                <a:lnTo>
                  <a:pt x="3888705" y="73078"/>
                </a:lnTo>
                <a:lnTo>
                  <a:pt x="3923604" y="70270"/>
                </a:lnTo>
                <a:lnTo>
                  <a:pt x="3961251" y="67210"/>
                </a:lnTo>
                <a:lnTo>
                  <a:pt x="4002024" y="63830"/>
                </a:lnTo>
                <a:lnTo>
                  <a:pt x="4045663" y="60255"/>
                </a:lnTo>
                <a:lnTo>
                  <a:pt x="4091547" y="56662"/>
                </a:lnTo>
                <a:lnTo>
                  <a:pt x="4139452" y="53066"/>
                </a:lnTo>
                <a:lnTo>
                  <a:pt x="4189154" y="49480"/>
                </a:lnTo>
                <a:lnTo>
                  <a:pt x="4240432" y="45917"/>
                </a:lnTo>
                <a:lnTo>
                  <a:pt x="4293062" y="42391"/>
                </a:lnTo>
                <a:lnTo>
                  <a:pt x="4346821" y="38915"/>
                </a:lnTo>
                <a:lnTo>
                  <a:pt x="4401486" y="35502"/>
                </a:lnTo>
                <a:lnTo>
                  <a:pt x="4456834" y="32166"/>
                </a:lnTo>
                <a:lnTo>
                  <a:pt x="4512643" y="28921"/>
                </a:lnTo>
                <a:lnTo>
                  <a:pt x="4568688" y="25779"/>
                </a:lnTo>
                <a:lnTo>
                  <a:pt x="4624748" y="22755"/>
                </a:lnTo>
                <a:lnTo>
                  <a:pt x="4680599" y="19862"/>
                </a:lnTo>
                <a:lnTo>
                  <a:pt x="4736018" y="17112"/>
                </a:lnTo>
                <a:lnTo>
                  <a:pt x="4790783" y="14520"/>
                </a:lnTo>
                <a:lnTo>
                  <a:pt x="4844670" y="12099"/>
                </a:lnTo>
                <a:lnTo>
                  <a:pt x="4897456" y="9863"/>
                </a:lnTo>
                <a:lnTo>
                  <a:pt x="4948918" y="7824"/>
                </a:lnTo>
                <a:lnTo>
                  <a:pt x="4998833" y="5997"/>
                </a:lnTo>
                <a:lnTo>
                  <a:pt x="5046980" y="4394"/>
                </a:lnTo>
                <a:lnTo>
                  <a:pt x="5095696" y="3053"/>
                </a:lnTo>
                <a:lnTo>
                  <a:pt x="5147061" y="1987"/>
                </a:lnTo>
                <a:lnTo>
                  <a:pt x="5200520" y="1173"/>
                </a:lnTo>
                <a:lnTo>
                  <a:pt x="5255515" y="590"/>
                </a:lnTo>
                <a:lnTo>
                  <a:pt x="5311489" y="215"/>
                </a:lnTo>
                <a:lnTo>
                  <a:pt x="5367886" y="26"/>
                </a:lnTo>
                <a:lnTo>
                  <a:pt x="5424149" y="0"/>
                </a:lnTo>
                <a:lnTo>
                  <a:pt x="5479722" y="115"/>
                </a:lnTo>
                <a:lnTo>
                  <a:pt x="5534048" y="349"/>
                </a:lnTo>
                <a:lnTo>
                  <a:pt x="5586571" y="679"/>
                </a:lnTo>
                <a:lnTo>
                  <a:pt x="5636733" y="1084"/>
                </a:lnTo>
                <a:lnTo>
                  <a:pt x="5683978" y="1541"/>
                </a:lnTo>
                <a:lnTo>
                  <a:pt x="5727750" y="2028"/>
                </a:lnTo>
                <a:lnTo>
                  <a:pt x="5767491" y="2522"/>
                </a:lnTo>
                <a:lnTo>
                  <a:pt x="5832656" y="3443"/>
                </a:lnTo>
                <a:lnTo>
                  <a:pt x="5875021" y="4127"/>
                </a:lnTo>
                <a:lnTo>
                  <a:pt x="5890133" y="4394"/>
                </a:lnTo>
                <a:lnTo>
                  <a:pt x="6495796" y="4394"/>
                </a:lnTo>
                <a:lnTo>
                  <a:pt x="6545803" y="5858"/>
                </a:lnTo>
                <a:lnTo>
                  <a:pt x="6594623" y="7815"/>
                </a:lnTo>
                <a:lnTo>
                  <a:pt x="6641897" y="10156"/>
                </a:lnTo>
                <a:lnTo>
                  <a:pt x="6687269" y="12772"/>
                </a:lnTo>
                <a:lnTo>
                  <a:pt x="6730380" y="15554"/>
                </a:lnTo>
                <a:lnTo>
                  <a:pt x="6770874" y="18394"/>
                </a:lnTo>
                <a:lnTo>
                  <a:pt x="6825926" y="22521"/>
                </a:lnTo>
                <a:lnTo>
                  <a:pt x="6858313" y="25027"/>
                </a:lnTo>
                <a:lnTo>
                  <a:pt x="6873078" y="26165"/>
                </a:lnTo>
                <a:lnTo>
                  <a:pt x="6886832" y="27208"/>
                </a:lnTo>
                <a:lnTo>
                  <a:pt x="6899529" y="28143"/>
                </a:lnTo>
                <a:lnTo>
                  <a:pt x="6919115" y="29588"/>
                </a:lnTo>
                <a:lnTo>
                  <a:pt x="6928865" y="30326"/>
                </a:lnTo>
              </a:path>
            </a:pathLst>
          </a:custGeom>
          <a:noFill/>
          <a:ln w="63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2" name="bk object 43">
            <a:extLst>
              <a:ext uri="{FF2B5EF4-FFF2-40B4-BE49-F238E27FC236}">
                <a16:creationId xmlns:a16="http://schemas.microsoft.com/office/drawing/2014/main" id="{FA9B2F86-96D3-F144-68FE-43F538DC39A4}"/>
              </a:ext>
            </a:extLst>
          </p:cNvPr>
          <p:cNvSpPr>
            <a:spLocks/>
          </p:cNvSpPr>
          <p:nvPr/>
        </p:nvSpPr>
        <p:spPr bwMode="auto">
          <a:xfrm>
            <a:off x="4235450" y="2749550"/>
            <a:ext cx="1860550" cy="1608138"/>
          </a:xfrm>
          <a:custGeom>
            <a:avLst/>
            <a:gdLst>
              <a:gd name="T0" fmla="*/ 29300991 w 1395095"/>
              <a:gd name="T1" fmla="*/ 0 h 1607185"/>
              <a:gd name="T2" fmla="*/ 166219 w 1395095"/>
              <a:gd name="T3" fmla="*/ 406088 h 1607185"/>
              <a:gd name="T4" fmla="*/ 0 w 1395095"/>
              <a:gd name="T5" fmla="*/ 1211482 h 1607185"/>
              <a:gd name="T6" fmla="*/ 29574418 w 1395095"/>
              <a:gd name="T7" fmla="*/ 1619107 h 1607185"/>
              <a:gd name="T8" fmla="*/ 58714547 w 1395095"/>
              <a:gd name="T9" fmla="*/ 1213017 h 1607185"/>
              <a:gd name="T10" fmla="*/ 58875416 w 1395095"/>
              <a:gd name="T11" fmla="*/ 407494 h 1607185"/>
              <a:gd name="T12" fmla="*/ 29300991 w 1395095"/>
              <a:gd name="T13" fmla="*/ 0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694055" y="0"/>
                </a:moveTo>
                <a:lnTo>
                  <a:pt x="3937" y="402970"/>
                </a:lnTo>
                <a:lnTo>
                  <a:pt x="0" y="1202181"/>
                </a:lnTo>
                <a:lnTo>
                  <a:pt x="700532" y="1606677"/>
                </a:lnTo>
                <a:lnTo>
                  <a:pt x="1390777" y="1203705"/>
                </a:lnTo>
                <a:lnTo>
                  <a:pt x="1394587" y="404367"/>
                </a:lnTo>
                <a:lnTo>
                  <a:pt x="69405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3" name="bk object 44">
            <a:extLst>
              <a:ext uri="{FF2B5EF4-FFF2-40B4-BE49-F238E27FC236}">
                <a16:creationId xmlns:a16="http://schemas.microsoft.com/office/drawing/2014/main" id="{8B4D2378-304D-61A5-B6DC-D1ED374CC07E}"/>
              </a:ext>
            </a:extLst>
          </p:cNvPr>
          <p:cNvSpPr>
            <a:spLocks/>
          </p:cNvSpPr>
          <p:nvPr/>
        </p:nvSpPr>
        <p:spPr bwMode="auto">
          <a:xfrm>
            <a:off x="4235450" y="2749550"/>
            <a:ext cx="1860550" cy="1608138"/>
          </a:xfrm>
          <a:custGeom>
            <a:avLst/>
            <a:gdLst>
              <a:gd name="T0" fmla="*/ 166219 w 1395095"/>
              <a:gd name="T1" fmla="*/ 406088 h 1607185"/>
              <a:gd name="T2" fmla="*/ 29300991 w 1395095"/>
              <a:gd name="T3" fmla="*/ 0 h 1607185"/>
              <a:gd name="T4" fmla="*/ 58875416 w 1395095"/>
              <a:gd name="T5" fmla="*/ 407494 h 1607185"/>
              <a:gd name="T6" fmla="*/ 58714547 w 1395095"/>
              <a:gd name="T7" fmla="*/ 1213017 h 1607185"/>
              <a:gd name="T8" fmla="*/ 29574418 w 1395095"/>
              <a:gd name="T9" fmla="*/ 1619107 h 1607185"/>
              <a:gd name="T10" fmla="*/ 0 w 1395095"/>
              <a:gd name="T11" fmla="*/ 1211482 h 1607185"/>
              <a:gd name="T12" fmla="*/ 166219 w 1395095"/>
              <a:gd name="T13" fmla="*/ 406088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3937" y="402970"/>
                </a:moveTo>
                <a:lnTo>
                  <a:pt x="694055" y="0"/>
                </a:lnTo>
                <a:lnTo>
                  <a:pt x="1394587" y="404367"/>
                </a:lnTo>
                <a:lnTo>
                  <a:pt x="1390777" y="1203705"/>
                </a:lnTo>
                <a:lnTo>
                  <a:pt x="700532" y="1606677"/>
                </a:lnTo>
                <a:lnTo>
                  <a:pt x="0" y="1202181"/>
                </a:lnTo>
                <a:lnTo>
                  <a:pt x="3937" y="40297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4" name="bk object 45">
            <a:extLst>
              <a:ext uri="{FF2B5EF4-FFF2-40B4-BE49-F238E27FC236}">
                <a16:creationId xmlns:a16="http://schemas.microsoft.com/office/drawing/2014/main" id="{CC3C7EC9-876E-5E2F-1E90-0FD97D63CB61}"/>
              </a:ext>
            </a:extLst>
          </p:cNvPr>
          <p:cNvSpPr>
            <a:spLocks/>
          </p:cNvSpPr>
          <p:nvPr/>
        </p:nvSpPr>
        <p:spPr bwMode="auto">
          <a:xfrm>
            <a:off x="5200650" y="4016375"/>
            <a:ext cx="1860550" cy="1608138"/>
          </a:xfrm>
          <a:custGeom>
            <a:avLst/>
            <a:gdLst>
              <a:gd name="T0" fmla="*/ 166219 w 1395095"/>
              <a:gd name="T1" fmla="*/ 406089 h 1607185"/>
              <a:gd name="T2" fmla="*/ 29300960 w 1395095"/>
              <a:gd name="T3" fmla="*/ 0 h 1607185"/>
              <a:gd name="T4" fmla="*/ 58875416 w 1395095"/>
              <a:gd name="T5" fmla="*/ 407495 h 1607185"/>
              <a:gd name="T6" fmla="*/ 58714547 w 1395095"/>
              <a:gd name="T7" fmla="*/ 1213018 h 1607185"/>
              <a:gd name="T8" fmla="*/ 29574369 w 1395095"/>
              <a:gd name="T9" fmla="*/ 1619080 h 1607185"/>
              <a:gd name="T10" fmla="*/ 0 w 1395095"/>
              <a:gd name="T11" fmla="*/ 1211483 h 1607185"/>
              <a:gd name="T12" fmla="*/ 166219 w 1395095"/>
              <a:gd name="T13" fmla="*/ 406089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3937" y="402971"/>
                </a:moveTo>
                <a:lnTo>
                  <a:pt x="694054" y="0"/>
                </a:lnTo>
                <a:lnTo>
                  <a:pt x="1394587" y="404368"/>
                </a:lnTo>
                <a:lnTo>
                  <a:pt x="1390777" y="1203706"/>
                </a:lnTo>
                <a:lnTo>
                  <a:pt x="700531" y="1606651"/>
                </a:lnTo>
                <a:lnTo>
                  <a:pt x="0" y="1202182"/>
                </a:lnTo>
                <a:lnTo>
                  <a:pt x="3937" y="402971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5" name="bk object 46">
            <a:extLst>
              <a:ext uri="{FF2B5EF4-FFF2-40B4-BE49-F238E27FC236}">
                <a16:creationId xmlns:a16="http://schemas.microsoft.com/office/drawing/2014/main" id="{2A53844D-3120-99F5-A6F5-1CED6FB82211}"/>
              </a:ext>
            </a:extLst>
          </p:cNvPr>
          <p:cNvSpPr>
            <a:spLocks/>
          </p:cNvSpPr>
          <p:nvPr/>
        </p:nvSpPr>
        <p:spPr bwMode="auto">
          <a:xfrm>
            <a:off x="5213350" y="1482725"/>
            <a:ext cx="1860550" cy="1608138"/>
          </a:xfrm>
          <a:custGeom>
            <a:avLst/>
            <a:gdLst>
              <a:gd name="T0" fmla="*/ 29300960 w 1395095"/>
              <a:gd name="T1" fmla="*/ 0 h 1607185"/>
              <a:gd name="T2" fmla="*/ 166219 w 1395095"/>
              <a:gd name="T3" fmla="*/ 406088 h 1607185"/>
              <a:gd name="T4" fmla="*/ 0 w 1395095"/>
              <a:gd name="T5" fmla="*/ 1211482 h 1607185"/>
              <a:gd name="T6" fmla="*/ 29574369 w 1395095"/>
              <a:gd name="T7" fmla="*/ 1619107 h 1607185"/>
              <a:gd name="T8" fmla="*/ 58714547 w 1395095"/>
              <a:gd name="T9" fmla="*/ 1213017 h 1607185"/>
              <a:gd name="T10" fmla="*/ 58875416 w 1395095"/>
              <a:gd name="T11" fmla="*/ 407494 h 1607185"/>
              <a:gd name="T12" fmla="*/ 29300960 w 1395095"/>
              <a:gd name="T13" fmla="*/ 0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694054" y="0"/>
                </a:moveTo>
                <a:lnTo>
                  <a:pt x="3937" y="402970"/>
                </a:lnTo>
                <a:lnTo>
                  <a:pt x="0" y="1202181"/>
                </a:lnTo>
                <a:lnTo>
                  <a:pt x="700531" y="1606677"/>
                </a:lnTo>
                <a:lnTo>
                  <a:pt x="1390777" y="1203705"/>
                </a:lnTo>
                <a:lnTo>
                  <a:pt x="1394587" y="404367"/>
                </a:lnTo>
                <a:lnTo>
                  <a:pt x="69405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6" name="bk object 47">
            <a:extLst>
              <a:ext uri="{FF2B5EF4-FFF2-40B4-BE49-F238E27FC236}">
                <a16:creationId xmlns:a16="http://schemas.microsoft.com/office/drawing/2014/main" id="{0559226B-1E0E-B425-0BC8-4E87144B566E}"/>
              </a:ext>
            </a:extLst>
          </p:cNvPr>
          <p:cNvSpPr>
            <a:spLocks/>
          </p:cNvSpPr>
          <p:nvPr/>
        </p:nvSpPr>
        <p:spPr bwMode="auto">
          <a:xfrm>
            <a:off x="5213350" y="1482725"/>
            <a:ext cx="1860550" cy="1608138"/>
          </a:xfrm>
          <a:custGeom>
            <a:avLst/>
            <a:gdLst>
              <a:gd name="T0" fmla="*/ 166219 w 1395095"/>
              <a:gd name="T1" fmla="*/ 406088 h 1607185"/>
              <a:gd name="T2" fmla="*/ 29300960 w 1395095"/>
              <a:gd name="T3" fmla="*/ 0 h 1607185"/>
              <a:gd name="T4" fmla="*/ 58875416 w 1395095"/>
              <a:gd name="T5" fmla="*/ 407494 h 1607185"/>
              <a:gd name="T6" fmla="*/ 58714547 w 1395095"/>
              <a:gd name="T7" fmla="*/ 1213017 h 1607185"/>
              <a:gd name="T8" fmla="*/ 29574369 w 1395095"/>
              <a:gd name="T9" fmla="*/ 1619107 h 1607185"/>
              <a:gd name="T10" fmla="*/ 0 w 1395095"/>
              <a:gd name="T11" fmla="*/ 1211482 h 1607185"/>
              <a:gd name="T12" fmla="*/ 166219 w 1395095"/>
              <a:gd name="T13" fmla="*/ 406088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3937" y="402970"/>
                </a:moveTo>
                <a:lnTo>
                  <a:pt x="694054" y="0"/>
                </a:lnTo>
                <a:lnTo>
                  <a:pt x="1394587" y="404367"/>
                </a:lnTo>
                <a:lnTo>
                  <a:pt x="1390777" y="1203705"/>
                </a:lnTo>
                <a:lnTo>
                  <a:pt x="700531" y="1606677"/>
                </a:lnTo>
                <a:lnTo>
                  <a:pt x="0" y="1202181"/>
                </a:lnTo>
                <a:lnTo>
                  <a:pt x="3937" y="40297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7" name="bk object 48">
            <a:extLst>
              <a:ext uri="{FF2B5EF4-FFF2-40B4-BE49-F238E27FC236}">
                <a16:creationId xmlns:a16="http://schemas.microsoft.com/office/drawing/2014/main" id="{9333B3A6-F8BA-1113-64BF-DE0C84542BDD}"/>
              </a:ext>
            </a:extLst>
          </p:cNvPr>
          <p:cNvSpPr>
            <a:spLocks/>
          </p:cNvSpPr>
          <p:nvPr/>
        </p:nvSpPr>
        <p:spPr bwMode="auto">
          <a:xfrm>
            <a:off x="4210050" y="215900"/>
            <a:ext cx="1860550" cy="1608138"/>
          </a:xfrm>
          <a:custGeom>
            <a:avLst/>
            <a:gdLst>
              <a:gd name="T0" fmla="*/ 29300991 w 1395095"/>
              <a:gd name="T1" fmla="*/ 0 h 1607185"/>
              <a:gd name="T2" fmla="*/ 166219 w 1395095"/>
              <a:gd name="T3" fmla="*/ 406089 h 1607185"/>
              <a:gd name="T4" fmla="*/ 0 w 1395095"/>
              <a:gd name="T5" fmla="*/ 1211483 h 1607185"/>
              <a:gd name="T6" fmla="*/ 29574418 w 1395095"/>
              <a:gd name="T7" fmla="*/ 1619107 h 1607185"/>
              <a:gd name="T8" fmla="*/ 58714547 w 1395095"/>
              <a:gd name="T9" fmla="*/ 1213018 h 1607185"/>
              <a:gd name="T10" fmla="*/ 58875416 w 1395095"/>
              <a:gd name="T11" fmla="*/ 407495 h 1607185"/>
              <a:gd name="T12" fmla="*/ 29300991 w 1395095"/>
              <a:gd name="T13" fmla="*/ 0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694055" y="0"/>
                </a:moveTo>
                <a:lnTo>
                  <a:pt x="3937" y="402971"/>
                </a:lnTo>
                <a:lnTo>
                  <a:pt x="0" y="1202182"/>
                </a:lnTo>
                <a:lnTo>
                  <a:pt x="700532" y="1606677"/>
                </a:lnTo>
                <a:lnTo>
                  <a:pt x="1390777" y="1203706"/>
                </a:lnTo>
                <a:lnTo>
                  <a:pt x="1394587" y="404368"/>
                </a:lnTo>
                <a:lnTo>
                  <a:pt x="69405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8" name="bk object 49">
            <a:extLst>
              <a:ext uri="{FF2B5EF4-FFF2-40B4-BE49-F238E27FC236}">
                <a16:creationId xmlns:a16="http://schemas.microsoft.com/office/drawing/2014/main" id="{02C6294C-7C07-FBC6-0BB7-F43F0101BDF7}"/>
              </a:ext>
            </a:extLst>
          </p:cNvPr>
          <p:cNvSpPr>
            <a:spLocks/>
          </p:cNvSpPr>
          <p:nvPr/>
        </p:nvSpPr>
        <p:spPr bwMode="auto">
          <a:xfrm>
            <a:off x="4210050" y="215900"/>
            <a:ext cx="1860550" cy="1608138"/>
          </a:xfrm>
          <a:custGeom>
            <a:avLst/>
            <a:gdLst>
              <a:gd name="T0" fmla="*/ 166219 w 1395095"/>
              <a:gd name="T1" fmla="*/ 406089 h 1607185"/>
              <a:gd name="T2" fmla="*/ 29300991 w 1395095"/>
              <a:gd name="T3" fmla="*/ 0 h 1607185"/>
              <a:gd name="T4" fmla="*/ 58875416 w 1395095"/>
              <a:gd name="T5" fmla="*/ 407495 h 1607185"/>
              <a:gd name="T6" fmla="*/ 58714547 w 1395095"/>
              <a:gd name="T7" fmla="*/ 1213018 h 1607185"/>
              <a:gd name="T8" fmla="*/ 29574418 w 1395095"/>
              <a:gd name="T9" fmla="*/ 1619107 h 1607185"/>
              <a:gd name="T10" fmla="*/ 0 w 1395095"/>
              <a:gd name="T11" fmla="*/ 1211483 h 1607185"/>
              <a:gd name="T12" fmla="*/ 166219 w 1395095"/>
              <a:gd name="T13" fmla="*/ 406089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3937" y="402971"/>
                </a:moveTo>
                <a:lnTo>
                  <a:pt x="694055" y="0"/>
                </a:lnTo>
                <a:lnTo>
                  <a:pt x="1394587" y="404368"/>
                </a:lnTo>
                <a:lnTo>
                  <a:pt x="1390777" y="1203706"/>
                </a:lnTo>
                <a:lnTo>
                  <a:pt x="700532" y="1606677"/>
                </a:lnTo>
                <a:lnTo>
                  <a:pt x="0" y="1202182"/>
                </a:lnTo>
                <a:lnTo>
                  <a:pt x="3937" y="402971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9" name="bk object 50">
            <a:extLst>
              <a:ext uri="{FF2B5EF4-FFF2-40B4-BE49-F238E27FC236}">
                <a16:creationId xmlns:a16="http://schemas.microsoft.com/office/drawing/2014/main" id="{A27D897D-0544-6030-39F7-185BD2865DC3}"/>
              </a:ext>
            </a:extLst>
          </p:cNvPr>
          <p:cNvSpPr>
            <a:spLocks/>
          </p:cNvSpPr>
          <p:nvPr/>
        </p:nvSpPr>
        <p:spPr bwMode="auto">
          <a:xfrm>
            <a:off x="6191250" y="5273675"/>
            <a:ext cx="1860550" cy="1584325"/>
          </a:xfrm>
          <a:custGeom>
            <a:avLst/>
            <a:gdLst>
              <a:gd name="T0" fmla="*/ 29300960 w 1395095"/>
              <a:gd name="T1" fmla="*/ 0 h 1584325"/>
              <a:gd name="T2" fmla="*/ 166219 w 1395095"/>
              <a:gd name="T3" fmla="*/ 402958 h 1584325"/>
              <a:gd name="T4" fmla="*/ 0 w 1395095"/>
              <a:gd name="T5" fmla="*/ 1202220 h 1584325"/>
              <a:gd name="T6" fmla="*/ 27904065 w 1395095"/>
              <a:gd name="T7" fmla="*/ 1583815 h 1584325"/>
              <a:gd name="T8" fmla="*/ 31226105 w 1395095"/>
              <a:gd name="T9" fmla="*/ 1583815 h 1584325"/>
              <a:gd name="T10" fmla="*/ 58714547 w 1395095"/>
              <a:gd name="T11" fmla="*/ 1203667 h 1584325"/>
              <a:gd name="T12" fmla="*/ 58875416 w 1395095"/>
              <a:gd name="T13" fmla="*/ 404406 h 1584325"/>
              <a:gd name="T14" fmla="*/ 29300960 w 1395095"/>
              <a:gd name="T15" fmla="*/ 0 h 15843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395095" h="1584325">
                <a:moveTo>
                  <a:pt x="694054" y="0"/>
                </a:moveTo>
                <a:lnTo>
                  <a:pt x="3937" y="402958"/>
                </a:lnTo>
                <a:lnTo>
                  <a:pt x="0" y="1202220"/>
                </a:lnTo>
                <a:lnTo>
                  <a:pt x="660966" y="1583815"/>
                </a:lnTo>
                <a:lnTo>
                  <a:pt x="739656" y="1583815"/>
                </a:lnTo>
                <a:lnTo>
                  <a:pt x="1390777" y="1203667"/>
                </a:lnTo>
                <a:lnTo>
                  <a:pt x="1394587" y="404406"/>
                </a:lnTo>
                <a:lnTo>
                  <a:pt x="69405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0" name="bk object 51">
            <a:extLst>
              <a:ext uri="{FF2B5EF4-FFF2-40B4-BE49-F238E27FC236}">
                <a16:creationId xmlns:a16="http://schemas.microsoft.com/office/drawing/2014/main" id="{B9CD0A05-1735-05AF-76D2-83C647E31F06}"/>
              </a:ext>
            </a:extLst>
          </p:cNvPr>
          <p:cNvSpPr>
            <a:spLocks/>
          </p:cNvSpPr>
          <p:nvPr/>
        </p:nvSpPr>
        <p:spPr bwMode="auto">
          <a:xfrm>
            <a:off x="6197600" y="5273675"/>
            <a:ext cx="1854200" cy="1584325"/>
          </a:xfrm>
          <a:custGeom>
            <a:avLst/>
            <a:gdLst>
              <a:gd name="T0" fmla="*/ 0 w 1390650"/>
              <a:gd name="T1" fmla="*/ 402958 h 1584325"/>
              <a:gd name="T2" fmla="*/ 29048681 w 1390650"/>
              <a:gd name="T3" fmla="*/ 0 h 1584325"/>
              <a:gd name="T4" fmla="*/ 58535785 w 1390650"/>
              <a:gd name="T5" fmla="*/ 404406 h 1584325"/>
              <a:gd name="T6" fmla="*/ 58375380 w 1390650"/>
              <a:gd name="T7" fmla="*/ 1203667 h 1584325"/>
              <a:gd name="T8" fmla="*/ 30968185 w 1390650"/>
              <a:gd name="T9" fmla="*/ 1583815 h 15843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0650" h="1584325">
                <a:moveTo>
                  <a:pt x="0" y="402958"/>
                </a:moveTo>
                <a:lnTo>
                  <a:pt x="690117" y="0"/>
                </a:lnTo>
                <a:lnTo>
                  <a:pt x="1390650" y="404406"/>
                </a:lnTo>
                <a:lnTo>
                  <a:pt x="1386839" y="1203667"/>
                </a:lnTo>
                <a:lnTo>
                  <a:pt x="735719" y="1583815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1" name="bk object 52">
            <a:extLst>
              <a:ext uri="{FF2B5EF4-FFF2-40B4-BE49-F238E27FC236}">
                <a16:creationId xmlns:a16="http://schemas.microsoft.com/office/drawing/2014/main" id="{E3DC054A-CF57-F8EC-BDF0-E5649D6C326A}"/>
              </a:ext>
            </a:extLst>
          </p:cNvPr>
          <p:cNvSpPr>
            <a:spLocks/>
          </p:cNvSpPr>
          <p:nvPr/>
        </p:nvSpPr>
        <p:spPr bwMode="auto">
          <a:xfrm>
            <a:off x="6191250" y="5676900"/>
            <a:ext cx="882650" cy="1181100"/>
          </a:xfrm>
          <a:custGeom>
            <a:avLst/>
            <a:gdLst>
              <a:gd name="T0" fmla="*/ 28347333 w 661035"/>
              <a:gd name="T1" fmla="*/ 1180857 h 1181100"/>
              <a:gd name="T2" fmla="*/ 0 w 661035"/>
              <a:gd name="T3" fmla="*/ 799261 h 1181100"/>
              <a:gd name="T4" fmla="*/ 168839 w 661035"/>
              <a:gd name="T5" fmla="*/ 0 h 11811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61035" h="1181100">
                <a:moveTo>
                  <a:pt x="660966" y="1180857"/>
                </a:moveTo>
                <a:lnTo>
                  <a:pt x="0" y="799261"/>
                </a:lnTo>
                <a:lnTo>
                  <a:pt x="3937" y="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2" name="bk object 53">
            <a:extLst>
              <a:ext uri="{FF2B5EF4-FFF2-40B4-BE49-F238E27FC236}">
                <a16:creationId xmlns:a16="http://schemas.microsoft.com/office/drawing/2014/main" id="{2CCBCD82-F569-2045-BE3B-85FCF855A196}"/>
              </a:ext>
            </a:extLst>
          </p:cNvPr>
          <p:cNvSpPr>
            <a:spLocks/>
          </p:cNvSpPr>
          <p:nvPr/>
        </p:nvSpPr>
        <p:spPr bwMode="auto">
          <a:xfrm>
            <a:off x="98425" y="4006850"/>
            <a:ext cx="1069975" cy="1608138"/>
          </a:xfrm>
          <a:custGeom>
            <a:avLst/>
            <a:gdLst>
              <a:gd name="T0" fmla="*/ 4299077 w 802005"/>
              <a:gd name="T1" fmla="*/ 0 h 1607185"/>
              <a:gd name="T2" fmla="*/ 0 w 802005"/>
              <a:gd name="T3" fmla="*/ 63348 h 1607185"/>
              <a:gd name="T4" fmla="*/ 145268 w 802005"/>
              <a:gd name="T5" fmla="*/ 1557931 h 1607185"/>
              <a:gd name="T6" fmla="*/ 4570599 w 802005"/>
              <a:gd name="T7" fmla="*/ 1619080 h 1607185"/>
              <a:gd name="T8" fmla="*/ 33849205 w 802005"/>
              <a:gd name="T9" fmla="*/ 1213018 h 1607185"/>
              <a:gd name="T10" fmla="*/ 34014078 w 802005"/>
              <a:gd name="T11" fmla="*/ 407495 h 1607185"/>
              <a:gd name="T12" fmla="*/ 4299077 w 802005"/>
              <a:gd name="T13" fmla="*/ 0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02005" h="1607185">
                <a:moveTo>
                  <a:pt x="101349" y="0"/>
                </a:moveTo>
                <a:lnTo>
                  <a:pt x="0" y="62865"/>
                </a:lnTo>
                <a:lnTo>
                  <a:pt x="3425" y="1545971"/>
                </a:lnTo>
                <a:lnTo>
                  <a:pt x="107750" y="1606651"/>
                </a:lnTo>
                <a:lnTo>
                  <a:pt x="797982" y="1203706"/>
                </a:lnTo>
                <a:lnTo>
                  <a:pt x="801869" y="404368"/>
                </a:lnTo>
                <a:lnTo>
                  <a:pt x="10134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3" name="bk object 54">
            <a:extLst>
              <a:ext uri="{FF2B5EF4-FFF2-40B4-BE49-F238E27FC236}">
                <a16:creationId xmlns:a16="http://schemas.microsoft.com/office/drawing/2014/main" id="{5455CBD1-87BA-66FF-42F6-B293C0393D9B}"/>
              </a:ext>
            </a:extLst>
          </p:cNvPr>
          <p:cNvSpPr>
            <a:spLocks/>
          </p:cNvSpPr>
          <p:nvPr/>
        </p:nvSpPr>
        <p:spPr bwMode="auto">
          <a:xfrm>
            <a:off x="98425" y="4006850"/>
            <a:ext cx="1069975" cy="1608138"/>
          </a:xfrm>
          <a:custGeom>
            <a:avLst/>
            <a:gdLst>
              <a:gd name="T0" fmla="*/ 0 w 802005"/>
              <a:gd name="T1" fmla="*/ 63348 h 1607185"/>
              <a:gd name="T2" fmla="*/ 4299077 w 802005"/>
              <a:gd name="T3" fmla="*/ 0 h 1607185"/>
              <a:gd name="T4" fmla="*/ 34014078 w 802005"/>
              <a:gd name="T5" fmla="*/ 407495 h 1607185"/>
              <a:gd name="T6" fmla="*/ 33849205 w 802005"/>
              <a:gd name="T7" fmla="*/ 1213018 h 1607185"/>
              <a:gd name="T8" fmla="*/ 4570599 w 802005"/>
              <a:gd name="T9" fmla="*/ 1619080 h 1607185"/>
              <a:gd name="T10" fmla="*/ 145268 w 802005"/>
              <a:gd name="T11" fmla="*/ 1557931 h 1607185"/>
              <a:gd name="T12" fmla="*/ 0 w 802005"/>
              <a:gd name="T13" fmla="*/ 63348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02005" h="1607185">
                <a:moveTo>
                  <a:pt x="0" y="62865"/>
                </a:moveTo>
                <a:lnTo>
                  <a:pt x="101349" y="0"/>
                </a:lnTo>
                <a:lnTo>
                  <a:pt x="801869" y="404368"/>
                </a:lnTo>
                <a:lnTo>
                  <a:pt x="797982" y="1203706"/>
                </a:lnTo>
                <a:lnTo>
                  <a:pt x="107750" y="1606651"/>
                </a:lnTo>
                <a:lnTo>
                  <a:pt x="3425" y="1545971"/>
                </a:lnTo>
                <a:lnTo>
                  <a:pt x="0" y="62865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4" name="bk object 55">
            <a:extLst>
              <a:ext uri="{FF2B5EF4-FFF2-40B4-BE49-F238E27FC236}">
                <a16:creationId xmlns:a16="http://schemas.microsoft.com/office/drawing/2014/main" id="{D0CDE580-4574-BCF5-0284-527E2C58FA22}"/>
              </a:ext>
            </a:extLst>
          </p:cNvPr>
          <p:cNvSpPr>
            <a:spLocks/>
          </p:cNvSpPr>
          <p:nvPr/>
        </p:nvSpPr>
        <p:spPr bwMode="auto">
          <a:xfrm>
            <a:off x="279400" y="5292725"/>
            <a:ext cx="1854200" cy="1565275"/>
          </a:xfrm>
          <a:custGeom>
            <a:avLst/>
            <a:gdLst>
              <a:gd name="T0" fmla="*/ 0 w 1391285"/>
              <a:gd name="T1" fmla="*/ 402958 h 1565275"/>
              <a:gd name="T2" fmla="*/ 28881044 w 1391285"/>
              <a:gd name="T3" fmla="*/ 0 h 1565275"/>
              <a:gd name="T4" fmla="*/ 58191489 w 1391285"/>
              <a:gd name="T5" fmla="*/ 404406 h 1565275"/>
              <a:gd name="T6" fmla="*/ 58032107 w 1391285"/>
              <a:gd name="T7" fmla="*/ 1203667 h 1565275"/>
              <a:gd name="T8" fmla="*/ 32151410 w 1391285"/>
              <a:gd name="T9" fmla="*/ 1564765 h 15652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1285" h="1565275">
                <a:moveTo>
                  <a:pt x="0" y="402958"/>
                </a:moveTo>
                <a:lnTo>
                  <a:pt x="690219" y="0"/>
                </a:lnTo>
                <a:lnTo>
                  <a:pt x="1390700" y="404406"/>
                </a:lnTo>
                <a:lnTo>
                  <a:pt x="1386890" y="1203667"/>
                </a:lnTo>
                <a:lnTo>
                  <a:pt x="768376" y="1564765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" name="bk object 56">
            <a:extLst>
              <a:ext uri="{FF2B5EF4-FFF2-40B4-BE49-F238E27FC236}">
                <a16:creationId xmlns:a16="http://schemas.microsoft.com/office/drawing/2014/main" id="{95C714B5-8F75-31C2-11F7-F2C2E668CFDA}"/>
              </a:ext>
            </a:extLst>
          </p:cNvPr>
          <p:cNvSpPr>
            <a:spLocks/>
          </p:cNvSpPr>
          <p:nvPr/>
        </p:nvSpPr>
        <p:spPr bwMode="auto">
          <a:xfrm>
            <a:off x="273050" y="5695950"/>
            <a:ext cx="838200" cy="1162050"/>
          </a:xfrm>
          <a:custGeom>
            <a:avLst/>
            <a:gdLst>
              <a:gd name="T0" fmla="*/ 26781292 w 628015"/>
              <a:gd name="T1" fmla="*/ 1161807 h 1162050"/>
              <a:gd name="T2" fmla="*/ 0 w 628015"/>
              <a:gd name="T3" fmla="*/ 799261 h 1162050"/>
              <a:gd name="T4" fmla="*/ 165741 w 628015"/>
              <a:gd name="T5" fmla="*/ 0 h 116205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28015" h="1162050">
                <a:moveTo>
                  <a:pt x="627946" y="1161807"/>
                </a:moveTo>
                <a:lnTo>
                  <a:pt x="0" y="799261"/>
                </a:lnTo>
                <a:lnTo>
                  <a:pt x="3886" y="0"/>
                </a:lnTo>
              </a:path>
            </a:pathLst>
          </a:custGeom>
          <a:noFill/>
          <a:ln w="12699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" name="bk object 57">
            <a:extLst>
              <a:ext uri="{FF2B5EF4-FFF2-40B4-BE49-F238E27FC236}">
                <a16:creationId xmlns:a16="http://schemas.microsoft.com/office/drawing/2014/main" id="{D8231C87-4515-1C6C-A604-BBF13D639D8A}"/>
              </a:ext>
            </a:extLst>
          </p:cNvPr>
          <p:cNvSpPr>
            <a:spLocks/>
          </p:cNvSpPr>
          <p:nvPr/>
        </p:nvSpPr>
        <p:spPr bwMode="auto">
          <a:xfrm>
            <a:off x="311150" y="2740025"/>
            <a:ext cx="1860550" cy="1608138"/>
          </a:xfrm>
          <a:custGeom>
            <a:avLst/>
            <a:gdLst>
              <a:gd name="T0" fmla="*/ 29303635 w 1395095"/>
              <a:gd name="T1" fmla="*/ 0 h 1607185"/>
              <a:gd name="T2" fmla="*/ 164059 w 1395095"/>
              <a:gd name="T3" fmla="*/ 406088 h 1607185"/>
              <a:gd name="T4" fmla="*/ 0 w 1395095"/>
              <a:gd name="T5" fmla="*/ 1211482 h 1607185"/>
              <a:gd name="T6" fmla="*/ 29573337 w 1395095"/>
              <a:gd name="T7" fmla="*/ 1619107 h 1607185"/>
              <a:gd name="T8" fmla="*/ 58714547 w 1395095"/>
              <a:gd name="T9" fmla="*/ 1213017 h 1607185"/>
              <a:gd name="T10" fmla="*/ 58875360 w 1395095"/>
              <a:gd name="T11" fmla="*/ 407494 h 1607185"/>
              <a:gd name="T12" fmla="*/ 29303635 w 1395095"/>
              <a:gd name="T13" fmla="*/ 0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694118" y="0"/>
                </a:moveTo>
                <a:lnTo>
                  <a:pt x="3886" y="402970"/>
                </a:lnTo>
                <a:lnTo>
                  <a:pt x="0" y="1202181"/>
                </a:lnTo>
                <a:lnTo>
                  <a:pt x="700506" y="1606677"/>
                </a:lnTo>
                <a:lnTo>
                  <a:pt x="1390777" y="1203705"/>
                </a:lnTo>
                <a:lnTo>
                  <a:pt x="1394586" y="404367"/>
                </a:lnTo>
                <a:lnTo>
                  <a:pt x="69411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7" name="bk object 58">
            <a:extLst>
              <a:ext uri="{FF2B5EF4-FFF2-40B4-BE49-F238E27FC236}">
                <a16:creationId xmlns:a16="http://schemas.microsoft.com/office/drawing/2014/main" id="{9378C6F4-BF54-002F-2BA6-1BBBBD0F60B8}"/>
              </a:ext>
            </a:extLst>
          </p:cNvPr>
          <p:cNvSpPr>
            <a:spLocks/>
          </p:cNvSpPr>
          <p:nvPr/>
        </p:nvSpPr>
        <p:spPr bwMode="auto">
          <a:xfrm>
            <a:off x="311150" y="2740025"/>
            <a:ext cx="1860550" cy="1608138"/>
          </a:xfrm>
          <a:custGeom>
            <a:avLst/>
            <a:gdLst>
              <a:gd name="T0" fmla="*/ 164059 w 1395095"/>
              <a:gd name="T1" fmla="*/ 406088 h 1607185"/>
              <a:gd name="T2" fmla="*/ 29303635 w 1395095"/>
              <a:gd name="T3" fmla="*/ 0 h 1607185"/>
              <a:gd name="T4" fmla="*/ 58875360 w 1395095"/>
              <a:gd name="T5" fmla="*/ 407494 h 1607185"/>
              <a:gd name="T6" fmla="*/ 58714547 w 1395095"/>
              <a:gd name="T7" fmla="*/ 1213017 h 1607185"/>
              <a:gd name="T8" fmla="*/ 29573337 w 1395095"/>
              <a:gd name="T9" fmla="*/ 1619107 h 1607185"/>
              <a:gd name="T10" fmla="*/ 0 w 1395095"/>
              <a:gd name="T11" fmla="*/ 1211482 h 1607185"/>
              <a:gd name="T12" fmla="*/ 164059 w 1395095"/>
              <a:gd name="T13" fmla="*/ 406088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3886" y="402970"/>
                </a:moveTo>
                <a:lnTo>
                  <a:pt x="694118" y="0"/>
                </a:lnTo>
                <a:lnTo>
                  <a:pt x="1394586" y="404367"/>
                </a:lnTo>
                <a:lnTo>
                  <a:pt x="1390777" y="1203705"/>
                </a:lnTo>
                <a:lnTo>
                  <a:pt x="700506" y="1606677"/>
                </a:lnTo>
                <a:lnTo>
                  <a:pt x="0" y="1202181"/>
                </a:lnTo>
                <a:lnTo>
                  <a:pt x="3886" y="40297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8" name="bk object 59">
            <a:extLst>
              <a:ext uri="{FF2B5EF4-FFF2-40B4-BE49-F238E27FC236}">
                <a16:creationId xmlns:a16="http://schemas.microsoft.com/office/drawing/2014/main" id="{9426D060-50B0-4A0D-378D-D3F6B0B393C4}"/>
              </a:ext>
            </a:extLst>
          </p:cNvPr>
          <p:cNvSpPr>
            <a:spLocks/>
          </p:cNvSpPr>
          <p:nvPr/>
        </p:nvSpPr>
        <p:spPr bwMode="auto">
          <a:xfrm>
            <a:off x="1276350" y="4016375"/>
            <a:ext cx="1860550" cy="1608138"/>
          </a:xfrm>
          <a:custGeom>
            <a:avLst/>
            <a:gdLst>
              <a:gd name="T0" fmla="*/ 164059 w 1395095"/>
              <a:gd name="T1" fmla="*/ 406089 h 1607185"/>
              <a:gd name="T2" fmla="*/ 29300960 w 1395095"/>
              <a:gd name="T3" fmla="*/ 0 h 1607185"/>
              <a:gd name="T4" fmla="*/ 58875360 w 1395095"/>
              <a:gd name="T5" fmla="*/ 407495 h 1607185"/>
              <a:gd name="T6" fmla="*/ 58714547 w 1395095"/>
              <a:gd name="T7" fmla="*/ 1213018 h 1607185"/>
              <a:gd name="T8" fmla="*/ 29574418 w 1395095"/>
              <a:gd name="T9" fmla="*/ 1619080 h 1607185"/>
              <a:gd name="T10" fmla="*/ 0 w 1395095"/>
              <a:gd name="T11" fmla="*/ 1211483 h 1607185"/>
              <a:gd name="T12" fmla="*/ 164059 w 1395095"/>
              <a:gd name="T13" fmla="*/ 406089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3886" y="402971"/>
                </a:moveTo>
                <a:lnTo>
                  <a:pt x="694054" y="0"/>
                </a:lnTo>
                <a:lnTo>
                  <a:pt x="1394586" y="404368"/>
                </a:lnTo>
                <a:lnTo>
                  <a:pt x="1390777" y="1203706"/>
                </a:lnTo>
                <a:lnTo>
                  <a:pt x="700532" y="1606651"/>
                </a:lnTo>
                <a:lnTo>
                  <a:pt x="0" y="1202182"/>
                </a:lnTo>
                <a:lnTo>
                  <a:pt x="3886" y="402971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9" name="bk object 60">
            <a:extLst>
              <a:ext uri="{FF2B5EF4-FFF2-40B4-BE49-F238E27FC236}">
                <a16:creationId xmlns:a16="http://schemas.microsoft.com/office/drawing/2014/main" id="{1FFD00AB-CF9B-E768-9CF2-75D873AFB9A4}"/>
              </a:ext>
            </a:extLst>
          </p:cNvPr>
          <p:cNvSpPr>
            <a:spLocks/>
          </p:cNvSpPr>
          <p:nvPr/>
        </p:nvSpPr>
        <p:spPr bwMode="auto">
          <a:xfrm>
            <a:off x="2260600" y="5302250"/>
            <a:ext cx="1854200" cy="1555750"/>
          </a:xfrm>
          <a:custGeom>
            <a:avLst/>
            <a:gdLst>
              <a:gd name="T0" fmla="*/ 0 w 1390650"/>
              <a:gd name="T1" fmla="*/ 402958 h 1555750"/>
              <a:gd name="T2" fmla="*/ 29048716 w 1390650"/>
              <a:gd name="T3" fmla="*/ 0 h 1555750"/>
              <a:gd name="T4" fmla="*/ 58535785 w 1390650"/>
              <a:gd name="T5" fmla="*/ 404406 h 1555750"/>
              <a:gd name="T6" fmla="*/ 58375404 w 1390650"/>
              <a:gd name="T7" fmla="*/ 1203667 h 1555750"/>
              <a:gd name="T8" fmla="*/ 33028321 w 1390650"/>
              <a:gd name="T9" fmla="*/ 1555240 h 15557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0650" h="1555750">
                <a:moveTo>
                  <a:pt x="0" y="402958"/>
                </a:moveTo>
                <a:lnTo>
                  <a:pt x="690118" y="0"/>
                </a:lnTo>
                <a:lnTo>
                  <a:pt x="1390650" y="404406"/>
                </a:lnTo>
                <a:lnTo>
                  <a:pt x="1386840" y="1203667"/>
                </a:lnTo>
                <a:lnTo>
                  <a:pt x="784663" y="155524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0" name="bk object 61">
            <a:extLst>
              <a:ext uri="{FF2B5EF4-FFF2-40B4-BE49-F238E27FC236}">
                <a16:creationId xmlns:a16="http://schemas.microsoft.com/office/drawing/2014/main" id="{D49DA0FD-D48B-E3B0-609D-DE0101BA456C}"/>
              </a:ext>
            </a:extLst>
          </p:cNvPr>
          <p:cNvSpPr>
            <a:spLocks/>
          </p:cNvSpPr>
          <p:nvPr/>
        </p:nvSpPr>
        <p:spPr bwMode="auto">
          <a:xfrm>
            <a:off x="2254250" y="5705475"/>
            <a:ext cx="815975" cy="1152525"/>
          </a:xfrm>
          <a:custGeom>
            <a:avLst/>
            <a:gdLst>
              <a:gd name="T0" fmla="*/ 26000103 w 611505"/>
              <a:gd name="T1" fmla="*/ 1152282 h 1152525"/>
              <a:gd name="T2" fmla="*/ 0 w 611505"/>
              <a:gd name="T3" fmla="*/ 799261 h 1152525"/>
              <a:gd name="T4" fmla="*/ 167376 w 611505"/>
              <a:gd name="T5" fmla="*/ 0 h 115252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11505" h="1152525">
                <a:moveTo>
                  <a:pt x="611471" y="1152282"/>
                </a:moveTo>
                <a:lnTo>
                  <a:pt x="0" y="799261"/>
                </a:lnTo>
                <a:lnTo>
                  <a:pt x="3937" y="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1" name="bk object 62">
            <a:extLst>
              <a:ext uri="{FF2B5EF4-FFF2-40B4-BE49-F238E27FC236}">
                <a16:creationId xmlns:a16="http://schemas.microsoft.com/office/drawing/2014/main" id="{155CE35C-A690-CB38-38D3-30BE1CB9985E}"/>
              </a:ext>
            </a:extLst>
          </p:cNvPr>
          <p:cNvSpPr>
            <a:spLocks/>
          </p:cNvSpPr>
          <p:nvPr/>
        </p:nvSpPr>
        <p:spPr bwMode="auto">
          <a:xfrm>
            <a:off x="2279650" y="2749550"/>
            <a:ext cx="1860550" cy="1608138"/>
          </a:xfrm>
          <a:custGeom>
            <a:avLst/>
            <a:gdLst>
              <a:gd name="T0" fmla="*/ 29300991 w 1395095"/>
              <a:gd name="T1" fmla="*/ 0 h 1607185"/>
              <a:gd name="T2" fmla="*/ 166219 w 1395095"/>
              <a:gd name="T3" fmla="*/ 406088 h 1607185"/>
              <a:gd name="T4" fmla="*/ 0 w 1395095"/>
              <a:gd name="T5" fmla="*/ 1211482 h 1607185"/>
              <a:gd name="T6" fmla="*/ 29574418 w 1395095"/>
              <a:gd name="T7" fmla="*/ 1619107 h 1607185"/>
              <a:gd name="T8" fmla="*/ 58714547 w 1395095"/>
              <a:gd name="T9" fmla="*/ 1213017 h 1607185"/>
              <a:gd name="T10" fmla="*/ 58875416 w 1395095"/>
              <a:gd name="T11" fmla="*/ 407494 h 1607185"/>
              <a:gd name="T12" fmla="*/ 29300991 w 1395095"/>
              <a:gd name="T13" fmla="*/ 0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694055" y="0"/>
                </a:moveTo>
                <a:lnTo>
                  <a:pt x="3937" y="402970"/>
                </a:lnTo>
                <a:lnTo>
                  <a:pt x="0" y="1202181"/>
                </a:lnTo>
                <a:lnTo>
                  <a:pt x="700532" y="1606677"/>
                </a:lnTo>
                <a:lnTo>
                  <a:pt x="1390777" y="1203705"/>
                </a:lnTo>
                <a:lnTo>
                  <a:pt x="1394587" y="404367"/>
                </a:lnTo>
                <a:lnTo>
                  <a:pt x="69405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2" name="bk object 63">
            <a:extLst>
              <a:ext uri="{FF2B5EF4-FFF2-40B4-BE49-F238E27FC236}">
                <a16:creationId xmlns:a16="http://schemas.microsoft.com/office/drawing/2014/main" id="{EB0D34A1-9B7C-8274-1730-399E1D33C3C6}"/>
              </a:ext>
            </a:extLst>
          </p:cNvPr>
          <p:cNvSpPr>
            <a:spLocks/>
          </p:cNvSpPr>
          <p:nvPr/>
        </p:nvSpPr>
        <p:spPr bwMode="auto">
          <a:xfrm>
            <a:off x="2279650" y="2749550"/>
            <a:ext cx="1860550" cy="1608138"/>
          </a:xfrm>
          <a:custGeom>
            <a:avLst/>
            <a:gdLst>
              <a:gd name="T0" fmla="*/ 166219 w 1395095"/>
              <a:gd name="T1" fmla="*/ 406088 h 1607185"/>
              <a:gd name="T2" fmla="*/ 29300991 w 1395095"/>
              <a:gd name="T3" fmla="*/ 0 h 1607185"/>
              <a:gd name="T4" fmla="*/ 58875416 w 1395095"/>
              <a:gd name="T5" fmla="*/ 407494 h 1607185"/>
              <a:gd name="T6" fmla="*/ 58714547 w 1395095"/>
              <a:gd name="T7" fmla="*/ 1213017 h 1607185"/>
              <a:gd name="T8" fmla="*/ 29574418 w 1395095"/>
              <a:gd name="T9" fmla="*/ 1619107 h 1607185"/>
              <a:gd name="T10" fmla="*/ 0 w 1395095"/>
              <a:gd name="T11" fmla="*/ 1211482 h 1607185"/>
              <a:gd name="T12" fmla="*/ 166219 w 1395095"/>
              <a:gd name="T13" fmla="*/ 406088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3937" y="402970"/>
                </a:moveTo>
                <a:lnTo>
                  <a:pt x="694055" y="0"/>
                </a:lnTo>
                <a:lnTo>
                  <a:pt x="1394587" y="404367"/>
                </a:lnTo>
                <a:lnTo>
                  <a:pt x="1390777" y="1203705"/>
                </a:lnTo>
                <a:lnTo>
                  <a:pt x="700532" y="1606677"/>
                </a:lnTo>
                <a:lnTo>
                  <a:pt x="0" y="1202181"/>
                </a:lnTo>
                <a:lnTo>
                  <a:pt x="3937" y="40297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3" name="bk object 64">
            <a:extLst>
              <a:ext uri="{FF2B5EF4-FFF2-40B4-BE49-F238E27FC236}">
                <a16:creationId xmlns:a16="http://schemas.microsoft.com/office/drawing/2014/main" id="{745B27AB-7A59-119C-863E-C3DAFBC5907B}"/>
              </a:ext>
            </a:extLst>
          </p:cNvPr>
          <p:cNvSpPr>
            <a:spLocks/>
          </p:cNvSpPr>
          <p:nvPr/>
        </p:nvSpPr>
        <p:spPr bwMode="auto">
          <a:xfrm>
            <a:off x="1301750" y="1454150"/>
            <a:ext cx="1860550" cy="1608138"/>
          </a:xfrm>
          <a:custGeom>
            <a:avLst/>
            <a:gdLst>
              <a:gd name="T0" fmla="*/ 164059 w 1395095"/>
              <a:gd name="T1" fmla="*/ 406088 h 1607185"/>
              <a:gd name="T2" fmla="*/ 29300960 w 1395095"/>
              <a:gd name="T3" fmla="*/ 0 h 1607185"/>
              <a:gd name="T4" fmla="*/ 58875360 w 1395095"/>
              <a:gd name="T5" fmla="*/ 407494 h 1607185"/>
              <a:gd name="T6" fmla="*/ 58714547 w 1395095"/>
              <a:gd name="T7" fmla="*/ 1213017 h 1607185"/>
              <a:gd name="T8" fmla="*/ 29574418 w 1395095"/>
              <a:gd name="T9" fmla="*/ 1619107 h 1607185"/>
              <a:gd name="T10" fmla="*/ 0 w 1395095"/>
              <a:gd name="T11" fmla="*/ 1211482 h 1607185"/>
              <a:gd name="T12" fmla="*/ 164059 w 1395095"/>
              <a:gd name="T13" fmla="*/ 406088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3886" y="402970"/>
                </a:moveTo>
                <a:lnTo>
                  <a:pt x="694054" y="0"/>
                </a:lnTo>
                <a:lnTo>
                  <a:pt x="1394586" y="404367"/>
                </a:lnTo>
                <a:lnTo>
                  <a:pt x="1390777" y="1203705"/>
                </a:lnTo>
                <a:lnTo>
                  <a:pt x="700532" y="1606677"/>
                </a:lnTo>
                <a:lnTo>
                  <a:pt x="0" y="1202181"/>
                </a:lnTo>
                <a:lnTo>
                  <a:pt x="3886" y="40297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4" name="bk object 65">
            <a:extLst>
              <a:ext uri="{FF2B5EF4-FFF2-40B4-BE49-F238E27FC236}">
                <a16:creationId xmlns:a16="http://schemas.microsoft.com/office/drawing/2014/main" id="{50CC8B39-8254-4385-0889-42AE2215C047}"/>
              </a:ext>
            </a:extLst>
          </p:cNvPr>
          <p:cNvSpPr>
            <a:spLocks/>
          </p:cNvSpPr>
          <p:nvPr/>
        </p:nvSpPr>
        <p:spPr bwMode="auto">
          <a:xfrm>
            <a:off x="9315450" y="4035425"/>
            <a:ext cx="1860550" cy="1608138"/>
          </a:xfrm>
          <a:custGeom>
            <a:avLst/>
            <a:gdLst>
              <a:gd name="T0" fmla="*/ 29300991 w 1395095"/>
              <a:gd name="T1" fmla="*/ 0 h 1607185"/>
              <a:gd name="T2" fmla="*/ 166219 w 1395095"/>
              <a:gd name="T3" fmla="*/ 406089 h 1607185"/>
              <a:gd name="T4" fmla="*/ 0 w 1395095"/>
              <a:gd name="T5" fmla="*/ 1211483 h 1607185"/>
              <a:gd name="T6" fmla="*/ 29574418 w 1395095"/>
              <a:gd name="T7" fmla="*/ 1619080 h 1607185"/>
              <a:gd name="T8" fmla="*/ 58714547 w 1395095"/>
              <a:gd name="T9" fmla="*/ 1213018 h 1607185"/>
              <a:gd name="T10" fmla="*/ 58875416 w 1395095"/>
              <a:gd name="T11" fmla="*/ 407495 h 1607185"/>
              <a:gd name="T12" fmla="*/ 29300991 w 1395095"/>
              <a:gd name="T13" fmla="*/ 0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694055" y="0"/>
                </a:moveTo>
                <a:lnTo>
                  <a:pt x="3937" y="402971"/>
                </a:lnTo>
                <a:lnTo>
                  <a:pt x="0" y="1202182"/>
                </a:lnTo>
                <a:lnTo>
                  <a:pt x="700532" y="1606651"/>
                </a:lnTo>
                <a:lnTo>
                  <a:pt x="1390777" y="1203706"/>
                </a:lnTo>
                <a:lnTo>
                  <a:pt x="1394587" y="404368"/>
                </a:lnTo>
                <a:lnTo>
                  <a:pt x="69405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5" name="bk object 66">
            <a:extLst>
              <a:ext uri="{FF2B5EF4-FFF2-40B4-BE49-F238E27FC236}">
                <a16:creationId xmlns:a16="http://schemas.microsoft.com/office/drawing/2014/main" id="{C3452214-E68E-9ACA-7FBF-E242046294C1}"/>
              </a:ext>
            </a:extLst>
          </p:cNvPr>
          <p:cNvSpPr>
            <a:spLocks/>
          </p:cNvSpPr>
          <p:nvPr/>
        </p:nvSpPr>
        <p:spPr bwMode="auto">
          <a:xfrm>
            <a:off x="9315450" y="4035425"/>
            <a:ext cx="1860550" cy="1608138"/>
          </a:xfrm>
          <a:custGeom>
            <a:avLst/>
            <a:gdLst>
              <a:gd name="T0" fmla="*/ 166219 w 1395095"/>
              <a:gd name="T1" fmla="*/ 406089 h 1607185"/>
              <a:gd name="T2" fmla="*/ 29300991 w 1395095"/>
              <a:gd name="T3" fmla="*/ 0 h 1607185"/>
              <a:gd name="T4" fmla="*/ 58875416 w 1395095"/>
              <a:gd name="T5" fmla="*/ 407495 h 1607185"/>
              <a:gd name="T6" fmla="*/ 58714547 w 1395095"/>
              <a:gd name="T7" fmla="*/ 1213018 h 1607185"/>
              <a:gd name="T8" fmla="*/ 29574418 w 1395095"/>
              <a:gd name="T9" fmla="*/ 1619080 h 1607185"/>
              <a:gd name="T10" fmla="*/ 0 w 1395095"/>
              <a:gd name="T11" fmla="*/ 1211483 h 1607185"/>
              <a:gd name="T12" fmla="*/ 166219 w 1395095"/>
              <a:gd name="T13" fmla="*/ 406089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3937" y="402971"/>
                </a:moveTo>
                <a:lnTo>
                  <a:pt x="694055" y="0"/>
                </a:lnTo>
                <a:lnTo>
                  <a:pt x="1394587" y="404368"/>
                </a:lnTo>
                <a:lnTo>
                  <a:pt x="1390777" y="1203706"/>
                </a:lnTo>
                <a:lnTo>
                  <a:pt x="700532" y="1606651"/>
                </a:lnTo>
                <a:lnTo>
                  <a:pt x="0" y="1202182"/>
                </a:lnTo>
                <a:lnTo>
                  <a:pt x="3937" y="402971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6" name="bk object 67">
            <a:extLst>
              <a:ext uri="{FF2B5EF4-FFF2-40B4-BE49-F238E27FC236}">
                <a16:creationId xmlns:a16="http://schemas.microsoft.com/office/drawing/2014/main" id="{AE6D4CAB-C074-BD50-C065-253CF5BA9A70}"/>
              </a:ext>
            </a:extLst>
          </p:cNvPr>
          <p:cNvSpPr>
            <a:spLocks/>
          </p:cNvSpPr>
          <p:nvPr/>
        </p:nvSpPr>
        <p:spPr bwMode="auto">
          <a:xfrm>
            <a:off x="10312400" y="5311775"/>
            <a:ext cx="1854200" cy="1546225"/>
          </a:xfrm>
          <a:custGeom>
            <a:avLst/>
            <a:gdLst>
              <a:gd name="T0" fmla="*/ 0 w 1390650"/>
              <a:gd name="T1" fmla="*/ 402958 h 1546225"/>
              <a:gd name="T2" fmla="*/ 29048716 w 1390650"/>
              <a:gd name="T3" fmla="*/ 0 h 1546225"/>
              <a:gd name="T4" fmla="*/ 58535785 w 1390650"/>
              <a:gd name="T5" fmla="*/ 404406 h 1546225"/>
              <a:gd name="T6" fmla="*/ 58375380 w 1390650"/>
              <a:gd name="T7" fmla="*/ 1203667 h 1546225"/>
              <a:gd name="T8" fmla="*/ 33715039 w 1390650"/>
              <a:gd name="T9" fmla="*/ 1545715 h 15462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0650" h="1546225">
                <a:moveTo>
                  <a:pt x="0" y="402958"/>
                </a:moveTo>
                <a:lnTo>
                  <a:pt x="690118" y="0"/>
                </a:lnTo>
                <a:lnTo>
                  <a:pt x="1390650" y="404406"/>
                </a:lnTo>
                <a:lnTo>
                  <a:pt x="1386839" y="1203667"/>
                </a:lnTo>
                <a:lnTo>
                  <a:pt x="800977" y="1545715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7" name="bk object 68">
            <a:extLst>
              <a:ext uri="{FF2B5EF4-FFF2-40B4-BE49-F238E27FC236}">
                <a16:creationId xmlns:a16="http://schemas.microsoft.com/office/drawing/2014/main" id="{3E7FC3AB-75ED-FC24-4789-635CF9C78EB6}"/>
              </a:ext>
            </a:extLst>
          </p:cNvPr>
          <p:cNvSpPr>
            <a:spLocks/>
          </p:cNvSpPr>
          <p:nvPr/>
        </p:nvSpPr>
        <p:spPr bwMode="auto">
          <a:xfrm>
            <a:off x="10306050" y="5715000"/>
            <a:ext cx="793750" cy="1143000"/>
          </a:xfrm>
          <a:custGeom>
            <a:avLst/>
            <a:gdLst>
              <a:gd name="T0" fmla="*/ 25218066 w 594995"/>
              <a:gd name="T1" fmla="*/ 1142757 h 1143000"/>
              <a:gd name="T2" fmla="*/ 0 w 594995"/>
              <a:gd name="T3" fmla="*/ 799261 h 1143000"/>
              <a:gd name="T4" fmla="*/ 166850 w 594995"/>
              <a:gd name="T5" fmla="*/ 0 h 1143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94995" h="1143000">
                <a:moveTo>
                  <a:pt x="594972" y="1142757"/>
                </a:moveTo>
                <a:lnTo>
                  <a:pt x="0" y="799261"/>
                </a:lnTo>
                <a:lnTo>
                  <a:pt x="3937" y="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8" name="bk object 69">
            <a:extLst>
              <a:ext uri="{FF2B5EF4-FFF2-40B4-BE49-F238E27FC236}">
                <a16:creationId xmlns:a16="http://schemas.microsoft.com/office/drawing/2014/main" id="{E323B06B-D40F-0EB3-BF1F-4B5692D422B4}"/>
              </a:ext>
            </a:extLst>
          </p:cNvPr>
          <p:cNvSpPr>
            <a:spLocks/>
          </p:cNvSpPr>
          <p:nvPr/>
        </p:nvSpPr>
        <p:spPr bwMode="auto">
          <a:xfrm>
            <a:off x="10306050" y="2759075"/>
            <a:ext cx="1860550" cy="1608138"/>
          </a:xfrm>
          <a:custGeom>
            <a:avLst/>
            <a:gdLst>
              <a:gd name="T0" fmla="*/ 29300991 w 1395095"/>
              <a:gd name="T1" fmla="*/ 0 h 1607185"/>
              <a:gd name="T2" fmla="*/ 166219 w 1395095"/>
              <a:gd name="T3" fmla="*/ 406088 h 1607185"/>
              <a:gd name="T4" fmla="*/ 0 w 1395095"/>
              <a:gd name="T5" fmla="*/ 1211482 h 1607185"/>
              <a:gd name="T6" fmla="*/ 29574418 w 1395095"/>
              <a:gd name="T7" fmla="*/ 1619107 h 1607185"/>
              <a:gd name="T8" fmla="*/ 58714547 w 1395095"/>
              <a:gd name="T9" fmla="*/ 1213017 h 1607185"/>
              <a:gd name="T10" fmla="*/ 58875416 w 1395095"/>
              <a:gd name="T11" fmla="*/ 407494 h 1607185"/>
              <a:gd name="T12" fmla="*/ 29300991 w 1395095"/>
              <a:gd name="T13" fmla="*/ 0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694055" y="0"/>
                </a:moveTo>
                <a:lnTo>
                  <a:pt x="3937" y="402970"/>
                </a:lnTo>
                <a:lnTo>
                  <a:pt x="0" y="1202181"/>
                </a:lnTo>
                <a:lnTo>
                  <a:pt x="700532" y="1606677"/>
                </a:lnTo>
                <a:lnTo>
                  <a:pt x="1390777" y="1203705"/>
                </a:lnTo>
                <a:lnTo>
                  <a:pt x="1394587" y="404367"/>
                </a:lnTo>
                <a:lnTo>
                  <a:pt x="69405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9" name="bk object 70">
            <a:extLst>
              <a:ext uri="{FF2B5EF4-FFF2-40B4-BE49-F238E27FC236}">
                <a16:creationId xmlns:a16="http://schemas.microsoft.com/office/drawing/2014/main" id="{9DE13936-D0DE-BFA9-EF78-342E7F68B44E}"/>
              </a:ext>
            </a:extLst>
          </p:cNvPr>
          <p:cNvSpPr>
            <a:spLocks/>
          </p:cNvSpPr>
          <p:nvPr/>
        </p:nvSpPr>
        <p:spPr bwMode="auto">
          <a:xfrm>
            <a:off x="10306050" y="2759075"/>
            <a:ext cx="1860550" cy="1608138"/>
          </a:xfrm>
          <a:custGeom>
            <a:avLst/>
            <a:gdLst>
              <a:gd name="T0" fmla="*/ 166219 w 1395095"/>
              <a:gd name="T1" fmla="*/ 406088 h 1607185"/>
              <a:gd name="T2" fmla="*/ 29300991 w 1395095"/>
              <a:gd name="T3" fmla="*/ 0 h 1607185"/>
              <a:gd name="T4" fmla="*/ 58875416 w 1395095"/>
              <a:gd name="T5" fmla="*/ 407494 h 1607185"/>
              <a:gd name="T6" fmla="*/ 58714547 w 1395095"/>
              <a:gd name="T7" fmla="*/ 1213017 h 1607185"/>
              <a:gd name="T8" fmla="*/ 29574418 w 1395095"/>
              <a:gd name="T9" fmla="*/ 1619107 h 1607185"/>
              <a:gd name="T10" fmla="*/ 0 w 1395095"/>
              <a:gd name="T11" fmla="*/ 1211482 h 1607185"/>
              <a:gd name="T12" fmla="*/ 166219 w 1395095"/>
              <a:gd name="T13" fmla="*/ 406088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3937" y="402970"/>
                </a:moveTo>
                <a:lnTo>
                  <a:pt x="694055" y="0"/>
                </a:lnTo>
                <a:lnTo>
                  <a:pt x="1394587" y="404367"/>
                </a:lnTo>
                <a:lnTo>
                  <a:pt x="1390777" y="1203705"/>
                </a:lnTo>
                <a:lnTo>
                  <a:pt x="700532" y="1606677"/>
                </a:lnTo>
                <a:lnTo>
                  <a:pt x="0" y="1202181"/>
                </a:lnTo>
                <a:lnTo>
                  <a:pt x="3937" y="40297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0" name="bk object 71">
            <a:extLst>
              <a:ext uri="{FF2B5EF4-FFF2-40B4-BE49-F238E27FC236}">
                <a16:creationId xmlns:a16="http://schemas.microsoft.com/office/drawing/2014/main" id="{64C26CCF-3480-72E4-9E5A-7D8FC568E30A}"/>
              </a:ext>
            </a:extLst>
          </p:cNvPr>
          <p:cNvSpPr>
            <a:spLocks/>
          </p:cNvSpPr>
          <p:nvPr/>
        </p:nvSpPr>
        <p:spPr bwMode="auto">
          <a:xfrm>
            <a:off x="11283950" y="4043363"/>
            <a:ext cx="908050" cy="1587500"/>
          </a:xfrm>
          <a:custGeom>
            <a:avLst/>
            <a:gdLst>
              <a:gd name="T0" fmla="*/ 28816585 w 680720"/>
              <a:gd name="T1" fmla="*/ 0 h 1587500"/>
              <a:gd name="T2" fmla="*/ 166734 w 680720"/>
              <a:gd name="T3" fmla="*/ 395036 h 1587500"/>
              <a:gd name="T4" fmla="*/ 0 w 680720"/>
              <a:gd name="T5" fmla="*/ 1194247 h 1587500"/>
              <a:gd name="T6" fmla="*/ 28816585 w 680720"/>
              <a:gd name="T7" fmla="*/ 1587131 h 1587500"/>
              <a:gd name="T8" fmla="*/ 28816585 w 680720"/>
              <a:gd name="T9" fmla="*/ 0 h 15875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80720" h="1587500">
                <a:moveTo>
                  <a:pt x="680466" y="0"/>
                </a:moveTo>
                <a:lnTo>
                  <a:pt x="3937" y="395036"/>
                </a:lnTo>
                <a:lnTo>
                  <a:pt x="0" y="1194247"/>
                </a:lnTo>
                <a:lnTo>
                  <a:pt x="680466" y="1587131"/>
                </a:lnTo>
                <a:lnTo>
                  <a:pt x="68046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1" name="bk object 72">
            <a:extLst>
              <a:ext uri="{FF2B5EF4-FFF2-40B4-BE49-F238E27FC236}">
                <a16:creationId xmlns:a16="http://schemas.microsoft.com/office/drawing/2014/main" id="{53851F07-98C9-B487-E208-AF17230A2F30}"/>
              </a:ext>
            </a:extLst>
          </p:cNvPr>
          <p:cNvSpPr>
            <a:spLocks/>
          </p:cNvSpPr>
          <p:nvPr/>
        </p:nvSpPr>
        <p:spPr bwMode="auto">
          <a:xfrm>
            <a:off x="11290300" y="4043363"/>
            <a:ext cx="901700" cy="396875"/>
          </a:xfrm>
          <a:custGeom>
            <a:avLst/>
            <a:gdLst>
              <a:gd name="T0" fmla="*/ 0 w 676909"/>
              <a:gd name="T1" fmla="*/ 411857 h 395604"/>
              <a:gd name="T2" fmla="*/ 28131888 w 676909"/>
              <a:gd name="T3" fmla="*/ 0 h 39560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676909" h="395604">
                <a:moveTo>
                  <a:pt x="0" y="395036"/>
                </a:moveTo>
                <a:lnTo>
                  <a:pt x="676528" y="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2" name="bk object 73">
            <a:extLst>
              <a:ext uri="{FF2B5EF4-FFF2-40B4-BE49-F238E27FC236}">
                <a16:creationId xmlns:a16="http://schemas.microsoft.com/office/drawing/2014/main" id="{B0C072EA-3D25-CEE2-C9D5-938BFC94B5F9}"/>
              </a:ext>
            </a:extLst>
          </p:cNvPr>
          <p:cNvSpPr>
            <a:spLocks/>
          </p:cNvSpPr>
          <p:nvPr/>
        </p:nvSpPr>
        <p:spPr bwMode="auto">
          <a:xfrm>
            <a:off x="11283950" y="4438650"/>
            <a:ext cx="908050" cy="1192213"/>
          </a:xfrm>
          <a:custGeom>
            <a:avLst/>
            <a:gdLst>
              <a:gd name="T0" fmla="*/ 28816585 w 680720"/>
              <a:gd name="T1" fmla="*/ 1187994 h 1192529"/>
              <a:gd name="T2" fmla="*/ 0 w 680720"/>
              <a:gd name="T3" fmla="*/ 796463 h 1192529"/>
              <a:gd name="T4" fmla="*/ 166734 w 680720"/>
              <a:gd name="T5" fmla="*/ 0 h 119252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80720" h="1192529">
                <a:moveTo>
                  <a:pt x="680466" y="1192094"/>
                </a:moveTo>
                <a:lnTo>
                  <a:pt x="0" y="799211"/>
                </a:lnTo>
                <a:lnTo>
                  <a:pt x="3937" y="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3" name="bk object 74">
            <a:extLst>
              <a:ext uri="{FF2B5EF4-FFF2-40B4-BE49-F238E27FC236}">
                <a16:creationId xmlns:a16="http://schemas.microsoft.com/office/drawing/2014/main" id="{56C991D6-B1A1-73D1-EFE2-FD53A051E463}"/>
              </a:ext>
            </a:extLst>
          </p:cNvPr>
          <p:cNvSpPr>
            <a:spLocks/>
          </p:cNvSpPr>
          <p:nvPr/>
        </p:nvSpPr>
        <p:spPr bwMode="auto">
          <a:xfrm>
            <a:off x="11290300" y="1500188"/>
            <a:ext cx="901700" cy="396875"/>
          </a:xfrm>
          <a:custGeom>
            <a:avLst/>
            <a:gdLst>
              <a:gd name="T0" fmla="*/ 0 w 676909"/>
              <a:gd name="T1" fmla="*/ 411843 h 395605"/>
              <a:gd name="T2" fmla="*/ 28131888 w 676909"/>
              <a:gd name="T3" fmla="*/ 0 h 395605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676909" h="395605">
                <a:moveTo>
                  <a:pt x="0" y="395036"/>
                </a:moveTo>
                <a:lnTo>
                  <a:pt x="676528" y="0"/>
                </a:lnTo>
              </a:path>
            </a:pathLst>
          </a:custGeom>
          <a:noFill/>
          <a:ln w="12699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4" name="bk object 75">
            <a:extLst>
              <a:ext uri="{FF2B5EF4-FFF2-40B4-BE49-F238E27FC236}">
                <a16:creationId xmlns:a16="http://schemas.microsoft.com/office/drawing/2014/main" id="{2D8F7959-F8A4-11C2-5F67-2E70D3C5B84C}"/>
              </a:ext>
            </a:extLst>
          </p:cNvPr>
          <p:cNvSpPr>
            <a:spLocks/>
          </p:cNvSpPr>
          <p:nvPr/>
        </p:nvSpPr>
        <p:spPr bwMode="auto">
          <a:xfrm>
            <a:off x="11283950" y="1895475"/>
            <a:ext cx="908050" cy="1192213"/>
          </a:xfrm>
          <a:custGeom>
            <a:avLst/>
            <a:gdLst>
              <a:gd name="T0" fmla="*/ 28816585 w 680720"/>
              <a:gd name="T1" fmla="*/ 1188006 h 1192530"/>
              <a:gd name="T2" fmla="*/ 0 w 680720"/>
              <a:gd name="T3" fmla="*/ 796455 h 1192530"/>
              <a:gd name="T4" fmla="*/ 166734 w 680720"/>
              <a:gd name="T5" fmla="*/ 0 h 119253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80720" h="1192530">
                <a:moveTo>
                  <a:pt x="680466" y="1192119"/>
                </a:moveTo>
                <a:lnTo>
                  <a:pt x="0" y="799211"/>
                </a:lnTo>
                <a:lnTo>
                  <a:pt x="3937" y="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5" name="bk object 76">
            <a:extLst>
              <a:ext uri="{FF2B5EF4-FFF2-40B4-BE49-F238E27FC236}">
                <a16:creationId xmlns:a16="http://schemas.microsoft.com/office/drawing/2014/main" id="{D0F0B01D-A113-C4F2-AA09-782EAC70067A}"/>
              </a:ext>
            </a:extLst>
          </p:cNvPr>
          <p:cNvSpPr>
            <a:spLocks/>
          </p:cNvSpPr>
          <p:nvPr/>
        </p:nvSpPr>
        <p:spPr bwMode="auto">
          <a:xfrm>
            <a:off x="609600" y="333375"/>
            <a:ext cx="10972800" cy="6186488"/>
          </a:xfrm>
          <a:custGeom>
            <a:avLst/>
            <a:gdLst>
              <a:gd name="T0" fmla="*/ 0 w 8229600"/>
              <a:gd name="T1" fmla="*/ 6189795 h 6186170"/>
              <a:gd name="T2" fmla="*/ 346403525 w 8229600"/>
              <a:gd name="T3" fmla="*/ 6189795 h 6186170"/>
              <a:gd name="T4" fmla="*/ 346403525 w 8229600"/>
              <a:gd name="T5" fmla="*/ 0 h 6186170"/>
              <a:gd name="T6" fmla="*/ 0 w 8229600"/>
              <a:gd name="T7" fmla="*/ 0 h 6186170"/>
              <a:gd name="T8" fmla="*/ 0 w 8229600"/>
              <a:gd name="T9" fmla="*/ 6189795 h 61861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229600" h="6186170">
                <a:moveTo>
                  <a:pt x="0" y="6185661"/>
                </a:moveTo>
                <a:lnTo>
                  <a:pt x="8229600" y="6185661"/>
                </a:lnTo>
                <a:lnTo>
                  <a:pt x="8229600" y="0"/>
                </a:lnTo>
                <a:lnTo>
                  <a:pt x="0" y="0"/>
                </a:lnTo>
                <a:lnTo>
                  <a:pt x="0" y="61856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6" name="bk object 77">
            <a:extLst>
              <a:ext uri="{FF2B5EF4-FFF2-40B4-BE49-F238E27FC236}">
                <a16:creationId xmlns:a16="http://schemas.microsoft.com/office/drawing/2014/main" id="{3AA5164F-9E38-FEAB-1E75-402AA1030F78}"/>
              </a:ext>
            </a:extLst>
          </p:cNvPr>
          <p:cNvSpPr>
            <a:spLocks/>
          </p:cNvSpPr>
          <p:nvPr/>
        </p:nvSpPr>
        <p:spPr bwMode="auto">
          <a:xfrm>
            <a:off x="609600" y="333375"/>
            <a:ext cx="10972800" cy="6186488"/>
          </a:xfrm>
          <a:custGeom>
            <a:avLst/>
            <a:gdLst>
              <a:gd name="T0" fmla="*/ 0 w 8229600"/>
              <a:gd name="T1" fmla="*/ 6189795 h 6186170"/>
              <a:gd name="T2" fmla="*/ 346403525 w 8229600"/>
              <a:gd name="T3" fmla="*/ 6189795 h 6186170"/>
              <a:gd name="T4" fmla="*/ 346403525 w 8229600"/>
              <a:gd name="T5" fmla="*/ 0 h 6186170"/>
              <a:gd name="T6" fmla="*/ 0 w 8229600"/>
              <a:gd name="T7" fmla="*/ 0 h 6186170"/>
              <a:gd name="T8" fmla="*/ 0 w 8229600"/>
              <a:gd name="T9" fmla="*/ 6189795 h 61861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229600" h="6186170">
                <a:moveTo>
                  <a:pt x="0" y="6185661"/>
                </a:moveTo>
                <a:lnTo>
                  <a:pt x="8229600" y="6185661"/>
                </a:lnTo>
                <a:lnTo>
                  <a:pt x="8229600" y="0"/>
                </a:lnTo>
                <a:lnTo>
                  <a:pt x="0" y="0"/>
                </a:lnTo>
                <a:lnTo>
                  <a:pt x="0" y="6185661"/>
                </a:lnTo>
                <a:close/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7" name="bk object 78">
            <a:extLst>
              <a:ext uri="{FF2B5EF4-FFF2-40B4-BE49-F238E27FC236}">
                <a16:creationId xmlns:a16="http://schemas.microsoft.com/office/drawing/2014/main" id="{3CE84C5A-32BB-32B2-C37D-4B73856F336E}"/>
              </a:ext>
            </a:extLst>
          </p:cNvPr>
          <p:cNvSpPr>
            <a:spLocks/>
          </p:cNvSpPr>
          <p:nvPr/>
        </p:nvSpPr>
        <p:spPr bwMode="auto">
          <a:xfrm>
            <a:off x="6081713" y="0"/>
            <a:ext cx="4905375" cy="677863"/>
          </a:xfrm>
          <a:custGeom>
            <a:avLst/>
            <a:gdLst>
              <a:gd name="T0" fmla="*/ 0 w 3679190"/>
              <a:gd name="T1" fmla="*/ 673566 h 678180"/>
              <a:gd name="T2" fmla="*/ 154773656 w 3679190"/>
              <a:gd name="T3" fmla="*/ 673566 h 678180"/>
              <a:gd name="T4" fmla="*/ 154773656 w 3679190"/>
              <a:gd name="T5" fmla="*/ 0 h 678180"/>
              <a:gd name="T6" fmla="*/ 0 w 3679190"/>
              <a:gd name="T7" fmla="*/ 0 h 678180"/>
              <a:gd name="T8" fmla="*/ 0 w 3679190"/>
              <a:gd name="T9" fmla="*/ 673566 h 6781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679190" h="678180">
                <a:moveTo>
                  <a:pt x="0" y="677672"/>
                </a:moveTo>
                <a:lnTo>
                  <a:pt x="3679062" y="677672"/>
                </a:lnTo>
                <a:lnTo>
                  <a:pt x="3679062" y="0"/>
                </a:lnTo>
                <a:lnTo>
                  <a:pt x="0" y="0"/>
                </a:lnTo>
                <a:lnTo>
                  <a:pt x="0" y="677672"/>
                </a:ln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8" name="bk object 79">
            <a:extLst>
              <a:ext uri="{FF2B5EF4-FFF2-40B4-BE49-F238E27FC236}">
                <a16:creationId xmlns:a16="http://schemas.microsoft.com/office/drawing/2014/main" id="{DE4EC9F0-4886-B2A1-3D2F-8E4CB56EB134}"/>
              </a:ext>
            </a:extLst>
          </p:cNvPr>
          <p:cNvSpPr>
            <a:spLocks/>
          </p:cNvSpPr>
          <p:nvPr/>
        </p:nvSpPr>
        <p:spPr bwMode="auto">
          <a:xfrm>
            <a:off x="6081713" y="0"/>
            <a:ext cx="4905375" cy="677863"/>
          </a:xfrm>
          <a:custGeom>
            <a:avLst/>
            <a:gdLst>
              <a:gd name="T0" fmla="*/ 0 w 3679190"/>
              <a:gd name="T1" fmla="*/ 673566 h 678180"/>
              <a:gd name="T2" fmla="*/ 154773656 w 3679190"/>
              <a:gd name="T3" fmla="*/ 673566 h 678180"/>
              <a:gd name="T4" fmla="*/ 154773656 w 3679190"/>
              <a:gd name="T5" fmla="*/ 0 h 67818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679190" h="678180">
                <a:moveTo>
                  <a:pt x="0" y="677672"/>
                </a:moveTo>
                <a:lnTo>
                  <a:pt x="3679062" y="677672"/>
                </a:lnTo>
                <a:lnTo>
                  <a:pt x="3679062" y="0"/>
                </a:lnTo>
              </a:path>
            </a:pathLst>
          </a:custGeom>
          <a:noFill/>
          <a:ln w="15875">
            <a:solidFill>
              <a:srgbClr val="93895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9" name="bk object 80">
            <a:extLst>
              <a:ext uri="{FF2B5EF4-FFF2-40B4-BE49-F238E27FC236}">
                <a16:creationId xmlns:a16="http://schemas.microsoft.com/office/drawing/2014/main" id="{05BBFF63-074A-2FC0-850E-5DA1E94A0223}"/>
              </a:ext>
            </a:extLst>
          </p:cNvPr>
          <p:cNvSpPr>
            <a:spLocks/>
          </p:cNvSpPr>
          <p:nvPr/>
        </p:nvSpPr>
        <p:spPr bwMode="auto">
          <a:xfrm>
            <a:off x="6081713" y="0"/>
            <a:ext cx="0" cy="677863"/>
          </a:xfrm>
          <a:custGeom>
            <a:avLst/>
            <a:gdLst>
              <a:gd name="T0" fmla="*/ 0 h 678180"/>
              <a:gd name="T1" fmla="*/ 673566 h 678180"/>
              <a:gd name="T2" fmla="*/ 0 60000 65536"/>
              <a:gd name="T3" fmla="*/ 0 60000 65536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0" r="r" b="b"/>
            <a:pathLst>
              <a:path h="678180">
                <a:moveTo>
                  <a:pt x="0" y="0"/>
                </a:moveTo>
                <a:lnTo>
                  <a:pt x="0" y="677672"/>
                </a:lnTo>
              </a:path>
            </a:pathLst>
          </a:custGeom>
          <a:noFill/>
          <a:ln w="15875">
            <a:solidFill>
              <a:srgbClr val="93895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0" name="bk object 81">
            <a:extLst>
              <a:ext uri="{FF2B5EF4-FFF2-40B4-BE49-F238E27FC236}">
                <a16:creationId xmlns:a16="http://schemas.microsoft.com/office/drawing/2014/main" id="{6DC3CF9C-BB20-2592-869F-7A6D0ACC287F}"/>
              </a:ext>
            </a:extLst>
          </p:cNvPr>
          <p:cNvSpPr>
            <a:spLocks/>
          </p:cNvSpPr>
          <p:nvPr/>
        </p:nvSpPr>
        <p:spPr bwMode="auto">
          <a:xfrm>
            <a:off x="6199188" y="0"/>
            <a:ext cx="4673600" cy="603250"/>
          </a:xfrm>
          <a:custGeom>
            <a:avLst/>
            <a:gdLst>
              <a:gd name="T0" fmla="*/ 0 w 3505200"/>
              <a:gd name="T1" fmla="*/ 610795 h 602615"/>
              <a:gd name="T2" fmla="*/ 147542207 w 3505200"/>
              <a:gd name="T3" fmla="*/ 610795 h 602615"/>
              <a:gd name="T4" fmla="*/ 147542207 w 3505200"/>
              <a:gd name="T5" fmla="*/ 0 h 602615"/>
              <a:gd name="T6" fmla="*/ 0 w 3505200"/>
              <a:gd name="T7" fmla="*/ 0 h 602615"/>
              <a:gd name="T8" fmla="*/ 0 w 3505200"/>
              <a:gd name="T9" fmla="*/ 610795 h 6026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05200" h="602615">
                <a:moveTo>
                  <a:pt x="0" y="602488"/>
                </a:moveTo>
                <a:lnTo>
                  <a:pt x="3505199" y="602488"/>
                </a:lnTo>
                <a:lnTo>
                  <a:pt x="3505199" y="0"/>
                </a:lnTo>
                <a:lnTo>
                  <a:pt x="0" y="0"/>
                </a:lnTo>
                <a:lnTo>
                  <a:pt x="0" y="602488"/>
                </a:lnTo>
                <a:close/>
              </a:path>
            </a:pathLst>
          </a:custGeom>
          <a:solidFill>
            <a:srgbClr val="C050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877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79" y="1577340"/>
            <a:ext cx="5303520" cy="3877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71" name="Holder 5">
            <a:extLst>
              <a:ext uri="{FF2B5EF4-FFF2-40B4-BE49-F238E27FC236}">
                <a16:creationId xmlns:a16="http://schemas.microsoft.com/office/drawing/2014/main" id="{97CB337C-D5F2-D93B-EB29-1324753914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39</a:t>
            </a:r>
            <a:endParaRPr/>
          </a:p>
        </p:txBody>
      </p:sp>
      <p:sp>
        <p:nvSpPr>
          <p:cNvPr id="72" name="Holder 6">
            <a:extLst>
              <a:ext uri="{FF2B5EF4-FFF2-40B4-BE49-F238E27FC236}">
                <a16:creationId xmlns:a16="http://schemas.microsoft.com/office/drawing/2014/main" id="{5331095A-AC50-5384-0288-716139CCA4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FFFE347-B400-4B71-9BCA-DAE0649BA527}" type="datetime1">
              <a:rPr lang="en-US"/>
              <a:pPr>
                <a:defRPr/>
              </a:pPr>
              <a:t>1/11/2023</a:t>
            </a:fld>
            <a:endParaRPr lang="en-US"/>
          </a:p>
        </p:txBody>
      </p:sp>
      <p:sp>
        <p:nvSpPr>
          <p:cNvPr id="73" name="Holder 7">
            <a:extLst>
              <a:ext uri="{FF2B5EF4-FFF2-40B4-BE49-F238E27FC236}">
                <a16:creationId xmlns:a16="http://schemas.microsoft.com/office/drawing/2014/main" id="{30655880-2214-B6D2-463F-5C2753276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>
              <a:defRPr/>
            </a:pPr>
            <a:fld id="{4435D942-05AF-4BE3-8C71-97700D2A3D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1359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F3F0B8-6CDA-64E8-0CD1-754F3582D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7ED209-2A07-9E18-DB3B-B924F570F9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7D6719-128E-6AF2-109B-CB611DF2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C5390-F4D5-65B8-A289-76A6758F3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38CF92-B64F-E5EF-2415-AC764A4BA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098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221EB-EFEE-E7F6-4A0B-4F959DA82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245ACE-EA26-6652-0093-78F51A97DF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A69AAB-9C39-8082-DEAD-084D9CA73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83327-79DD-3796-1FD2-4E4A71CAA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BB95B-D297-A63B-08B2-26E3A78BF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075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B9767-140E-FAF8-83A6-8528188B6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D34537-DC77-ABA1-B324-F3460497C4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E68D1C-F091-7BBE-048D-D8DC39ABB2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2BCEA8-7EDE-601F-078E-5C645A646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9C097C-CB4D-0333-5AF3-D29F1F832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BD13B3-3DA1-937A-1B11-03E3A9425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67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F44A2-7A5F-70A2-90C9-68C1CA2FC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64447-4F50-AAFF-A935-A16855B24F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2F5E88-B63B-7FA9-2EA4-DCE8A8165A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A897C3-A3A5-439C-E49B-C9475D40AC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B8EBEB-29D6-AD20-956D-D9CC376540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710BD62-E739-0E4A-B2F4-C99635D8B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F24479-BAD5-2123-3A1C-B613F81F9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47A9A0-58F9-0172-F52C-08C0169B8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850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F340A-0597-5BF7-E94D-335D05B2E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33B907-19B8-ECA4-ABAE-A9624463D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F13F19-5A50-AF79-3D0A-568B48469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28F006-4A0B-658C-CAAB-7E5D329DE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148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74556C-D9FA-7ABD-5E48-E3B162D14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04CA37-7B3C-F33D-75A2-C3020EB52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5BD742-2EAC-6568-3920-B7D661198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673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0A551-150D-290D-1CFF-38D17875B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AF8343-B534-382E-7C9F-536C280010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A06BAC-5AC9-24BB-282A-BAC12E1428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308D49-07AF-40F9-46C7-387A9B8FD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5EC45C-8BA6-FF3B-CF76-C2DF369E6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5777CC-FBEB-85F6-3202-848C86F16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336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DBB9A-317F-B4BB-3F61-858AD72C8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155256-56F4-A840-9B3E-609FF10943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CCABEE-D8FA-74E3-8A41-876076EF4A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67782F-E9F1-A73B-CBFC-486E52040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9A2D4F-104D-5333-8CCE-1CC666C4E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B1FFA5-7152-0230-18BE-DB102F105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258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5F0298-3FC3-9C43-8C6D-502D7BD9F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1DCB09-9C40-0B5B-4EA6-EB2E5794A5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D5EDAB-786C-EC8B-E1A2-E5FC1C0D05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AC045-E2B6-4037-9098-0863E601A284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8D12CE-837D-EF09-E66C-AF7A26998C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26D9D2-83A3-737B-AE60-2BBF940FA8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60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  <p:sldLayoutId id="214748366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Video%20for%20Hyperlink/Ahmed%20RomeoBangladesh%20Correspondentwww.wwreporters.com%20NTD%20TV%20INDIA%20BD%20FIRE%20NEWS-1.flv" TargetMode="External"/><Relationship Id="rId2" Type="http://schemas.openxmlformats.org/officeDocument/2006/relationships/hyperlink" Target="../Video%20for%20Hyperlink/BSEC%20(Ntv%20fire%20&amp;%20other%20fire%20video)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../Video%20for%20Hyperlink/Fire%20Service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w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w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3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5.png"/><Relationship Id="rId4" Type="http://schemas.openxmlformats.org/officeDocument/2006/relationships/oleObject" Target="../embeddings/oleObject1.bin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9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1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3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wmf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E50F2C4E-13A9-37B5-6CB8-F16791C7A9E1}"/>
              </a:ext>
            </a:extLst>
          </p:cNvPr>
          <p:cNvSpPr txBox="1">
            <a:spLocks/>
          </p:cNvSpPr>
          <p:nvPr/>
        </p:nvSpPr>
        <p:spPr bwMode="auto">
          <a:xfrm>
            <a:off x="1789044" y="354495"/>
            <a:ext cx="9253330" cy="2213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5200" b="1" dirty="0" err="1">
                <a:solidFill>
                  <a:srgbClr val="0D0A10"/>
                </a:solidFill>
                <a:latin typeface="SutonnyMJ" pitchFamily="2" charset="0"/>
              </a:rPr>
              <a:t>AwMœ</a:t>
            </a:r>
            <a:r>
              <a:rPr lang="en-US" sz="5200" b="1" dirty="0">
                <a:solidFill>
                  <a:srgbClr val="0D0A10"/>
                </a:solidFill>
                <a:latin typeface="SutonnyMJ" pitchFamily="2" charset="0"/>
              </a:rPr>
              <a:t> </a:t>
            </a:r>
            <a:r>
              <a:rPr lang="en-US" sz="5200" b="1" dirty="0" err="1">
                <a:solidFill>
                  <a:srgbClr val="0D0A10"/>
                </a:solidFill>
                <a:latin typeface="SutonnyMJ" pitchFamily="2" charset="0"/>
              </a:rPr>
              <a:t>wbivcËv</a:t>
            </a:r>
            <a:r>
              <a:rPr lang="en-US" sz="5200" b="1" dirty="0">
                <a:solidFill>
                  <a:srgbClr val="0D0A10"/>
                </a:solidFill>
                <a:latin typeface="SutonnyMJ" pitchFamily="2" charset="0"/>
              </a:rPr>
              <a:t>, </a:t>
            </a:r>
            <a:r>
              <a:rPr lang="en-US" sz="5200" b="1" dirty="0" err="1">
                <a:solidFill>
                  <a:srgbClr val="0D0A10"/>
                </a:solidFill>
                <a:latin typeface="SutonnyMJ" pitchFamily="2" charset="0"/>
              </a:rPr>
              <a:t>D×vi</a:t>
            </a:r>
            <a:r>
              <a:rPr lang="en-US" sz="5200" b="1" dirty="0">
                <a:solidFill>
                  <a:srgbClr val="0D0A10"/>
                </a:solidFill>
                <a:latin typeface="SutonnyMJ" pitchFamily="2" charset="0"/>
              </a:rPr>
              <a:t> I </a:t>
            </a:r>
            <a:r>
              <a:rPr lang="en-US" sz="5200" b="1" dirty="0" err="1">
                <a:solidFill>
                  <a:srgbClr val="0D0A10"/>
                </a:solidFill>
                <a:latin typeface="SutonnyMJ" pitchFamily="2" charset="0"/>
              </a:rPr>
              <a:t>cÖv_wgK</a:t>
            </a:r>
            <a:r>
              <a:rPr lang="en-US" sz="5200" b="1" dirty="0">
                <a:solidFill>
                  <a:srgbClr val="0D0A10"/>
                </a:solidFill>
                <a:latin typeface="SutonnyMJ" pitchFamily="2" charset="0"/>
              </a:rPr>
              <a:t> </a:t>
            </a:r>
            <a:r>
              <a:rPr lang="en-US" sz="5200" b="1" dirty="0" err="1">
                <a:solidFill>
                  <a:srgbClr val="0D0A10"/>
                </a:solidFill>
                <a:latin typeface="SutonnyMJ" pitchFamily="2" charset="0"/>
              </a:rPr>
              <a:t>wPwKrmv</a:t>
            </a:r>
            <a:endParaRPr lang="en-US" altLang="en-US" sz="5200" dirty="0">
              <a:solidFill>
                <a:srgbClr val="0D0A10"/>
              </a:solidFill>
              <a:hlinkClick r:id="rId2" action="ppaction://hlinkfile"/>
            </a:endParaRPr>
          </a:p>
        </p:txBody>
      </p:sp>
      <p:pic>
        <p:nvPicPr>
          <p:cNvPr id="13" name="Picture 5">
            <a:hlinkClick r:id="rId3" action="ppaction://hlinkfile"/>
            <a:extLst>
              <a:ext uri="{FF2B5EF4-FFF2-40B4-BE49-F238E27FC236}">
                <a16:creationId xmlns:a16="http://schemas.microsoft.com/office/drawing/2014/main" id="{D0DD6CCC-62C2-71F1-40CD-D7BF2B613A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23" y="2107095"/>
            <a:ext cx="3199378" cy="2971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IMG_0148">
            <a:extLst>
              <a:ext uri="{FF2B5EF4-FFF2-40B4-BE49-F238E27FC236}">
                <a16:creationId xmlns:a16="http://schemas.microsoft.com/office/drawing/2014/main" id="{5F2549B3-6FD3-7A49-AB2F-53A153C6B0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08881" y="2144469"/>
            <a:ext cx="3293165" cy="2969247"/>
          </a:xfrm>
          <a:prstGeom prst="rect">
            <a:avLst/>
          </a:prstGeom>
          <a:noFill/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0BC8D473-D9F9-5461-5800-9A94A4733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24526" y="2156619"/>
            <a:ext cx="4226944" cy="29300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73603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E5E9C17-ABC7-36E8-023C-1AA0E8D33E03}"/>
              </a:ext>
            </a:extLst>
          </p:cNvPr>
          <p:cNvSpPr txBox="1">
            <a:spLocks/>
          </p:cNvSpPr>
          <p:nvPr/>
        </p:nvSpPr>
        <p:spPr bwMode="auto">
          <a:xfrm>
            <a:off x="864704" y="1155425"/>
            <a:ext cx="10174355" cy="512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it-IT" altLang="en-US" sz="3600" b="1" dirty="0">
                <a:latin typeface="SutonnyMJ" pitchFamily="2" charset="0"/>
              </a:rPr>
              <a:t>AmveavbZvB AwMœKv‡Ûi gyj KviY| GQvov-</a:t>
            </a:r>
          </a:p>
          <a:p>
            <a:pPr>
              <a:spcBef>
                <a:spcPct val="0"/>
              </a:spcBef>
              <a:buNone/>
            </a:pPr>
            <a:br>
              <a:rPr lang="it-IT" altLang="en-US" sz="1600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1| ˆe`y¨wZK †Mvj‡hvM/ kU© mvwK©U</a:t>
            </a: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2| I‡qjwWs/ KvwUs</a:t>
            </a:r>
          </a:p>
          <a:p>
            <a:pPr>
              <a:spcBef>
                <a:spcPct val="0"/>
              </a:spcBef>
              <a:buNone/>
            </a:pPr>
            <a:r>
              <a:rPr lang="it-IT" altLang="en-US" dirty="0">
                <a:latin typeface="SutonnyMJ" pitchFamily="2" charset="0"/>
              </a:rPr>
              <a:t>3| wd«Kkb / wgm dvqvi Ae BwÄb, BwÄb IfvinxU</a:t>
            </a: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4| wewo/ wmMv‡i‡Ui RjšÍ UzKiv</a:t>
            </a: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5| †Lvjv evwZ/ †gvgevwZ/ gkvi K‡qj</a:t>
            </a: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6| Pzjvi Av¸b /AvZk evwR/ cUKv BZ¨vw`</a:t>
            </a:r>
          </a:p>
          <a:p>
            <a:pPr>
              <a:spcBef>
                <a:spcPct val="0"/>
              </a:spcBef>
              <a:buNone/>
            </a:pPr>
            <a:br>
              <a:rPr lang="it-IT" altLang="en-US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                                                                         </a:t>
            </a:r>
            <a:endParaRPr lang="en-US" altLang="en-US" sz="4400" dirty="0">
              <a:latin typeface="SutonnyMJ" pitchFamily="2" charset="0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EDF5D760-40EA-4C0F-6226-7987DDD2E1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798" y="228050"/>
            <a:ext cx="47783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800" b="1" dirty="0">
                <a:latin typeface="SutonnyMJ" pitchFamily="2" charset="0"/>
                <a:cs typeface="SutonnyMJ" pitchFamily="2" charset="0"/>
              </a:rPr>
              <a:t>`</a:t>
            </a:r>
            <a:r>
              <a:rPr lang="en-US" altLang="en-US" sz="4800" b="1" dirty="0" err="1">
                <a:latin typeface="SutonnyMJ" pitchFamily="2" charset="0"/>
                <a:cs typeface="SutonnyMJ" pitchFamily="2" charset="0"/>
              </a:rPr>
              <a:t>yN©UbvekZ</a:t>
            </a:r>
            <a:endParaRPr lang="en-US" altLang="en-US" sz="4800" b="1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351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050C9-F08E-59E4-C6A3-7445E4D22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altLang="en-US" sz="4000" b="1" dirty="0">
                <a:latin typeface="SutonnyMJ" pitchFamily="2" charset="0"/>
              </a:rPr>
              <a:t>Avcbvi KviLvbvq AwMœKv‡Ûi m¤¢ve¨ Drm mg~n-</a:t>
            </a:r>
            <a:br>
              <a:rPr lang="it-IT" altLang="en-US" sz="4400" b="1" dirty="0">
                <a:latin typeface="SutonnyMJ" pitchFamily="2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774BA8-8EA2-D9A4-26A8-EC1CDB4A8B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it-IT" altLang="en-US" sz="102500" b="1" dirty="0">
                <a:latin typeface="SutonnyMJ" pitchFamily="2" charset="0"/>
              </a:rPr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0428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B175FCE-B5C0-0718-ABE4-446DD43CF9C9}"/>
              </a:ext>
            </a:extLst>
          </p:cNvPr>
          <p:cNvSpPr txBox="1">
            <a:spLocks/>
          </p:cNvSpPr>
          <p:nvPr/>
        </p:nvSpPr>
        <p:spPr bwMode="auto">
          <a:xfrm>
            <a:off x="195471" y="417443"/>
            <a:ext cx="11917017" cy="609268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1| AmveabZvB AwMœKv‡Ûi cÖavb KviY ZvB AwMœ cÖwZ‡iv‡a mveavbZv Aej¤^b Kiv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2| µwUgy³ ˆe`y¨wZK Zvi I miÄvg e¨envi Kiv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3| †gwkb, hš¿cvwZ I Kv‡Ri ¯’vb mve©¶wbK cwi®‹vi cwi”Qbœ ivLv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4| KjKviLvbv I e¨emv cÖwZôv‡b AwMœ wbe©vcbx hš¿cvwZ ¯’vcb Kiv Ges gv‡S gv‡S Zv cix¶v Kiv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5| cÖwZwU wkíKviLvbvq I miKvix †emiKvix fe‡b dvqvi mvwf©m Aa¨v‡`k Abyhvqx AwMœcÖwZ‡iva e¨e¯’v ev¯Íevqb Kiv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6| ¸`vg ev KviLvbvq aygcvb wbwl× Kib I mZKx©KiY †cvóvi jvMv‡bv</a:t>
            </a:r>
          </a:p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7| Drcvw`Z cY¨-mvgMÖx Ges KuvPvgvj wba©vwiZ ¯’v‡b ivLv ev msiÿY Kiv </a:t>
            </a:r>
          </a:p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8| ¯’vbxq dvqvi †÷k‡bi †dvb bs msi¶Y I AwMœ cÖwZ‡iva I wbe©cb wel‡q cÖv_wgK cÖwk¶Y MÖnb Kiv</a:t>
            </a:r>
          </a:p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9| AwMœ m‡PZbZv I cÖwZ‡iva e¨e¯’v †Rvi`vi Kiv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EFE87C-D040-74DA-5FF7-8D1A27331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0400" y="272135"/>
            <a:ext cx="587899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4800" b="1" dirty="0">
                <a:latin typeface="SutonnyMJ" pitchFamily="2" charset="0"/>
              </a:rPr>
              <a:t>AwMœ cÖwZ‡iva e¨e¯’v  </a:t>
            </a:r>
            <a:endParaRPr lang="en-US" altLang="en-US" sz="48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5177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3A1AD76-F79D-FBFC-3ACE-F3041799FC63}"/>
              </a:ext>
            </a:extLst>
          </p:cNvPr>
          <p:cNvSpPr txBox="1">
            <a:spLocks/>
          </p:cNvSpPr>
          <p:nvPr/>
        </p:nvSpPr>
        <p:spPr bwMode="auto">
          <a:xfrm>
            <a:off x="588065" y="955675"/>
            <a:ext cx="11328952" cy="5167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10| †KwgK¨vj I `vn¨ c`v_© e¨env‡i cÖ‡qvRbxq mZK©Zv Aej¤^b </a:t>
            </a:r>
          </a:p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11| KviLvbvi Af¨šÍ‡i aygcvb †_‡K weiZ _vKv</a:t>
            </a:r>
          </a:p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12| wewo ev wmMv‡i‡Ui RjšÍ Ask wbwf‡q wbivc` ¯’v‡b †djv</a:t>
            </a:r>
          </a:p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13| Pzjvi Av¸b A_ev M¨vm e¨envi †k‡l Zv eÜ Kiv </a:t>
            </a:r>
          </a:p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14| †Lvjv evwZ ev gkvj e¨envi bv Kiv</a:t>
            </a:r>
          </a:p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15| KvQvKvwQ ¯’v‡b me mgq evjwZ‡Z cvwb I evjy msiÿY Kiv</a:t>
            </a:r>
          </a:p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16| m¤¢e n‡j KjKviLvbvi wbKU chv©ß cvwbi e¨e¯’v ivLv</a:t>
            </a:r>
          </a:p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17| KviLvbvq †gvU Kg©xi 6% cÖwkwÿZ AwMœwbe©vcK `j cÖ¯‘Z ivLv 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18| AvB‡bi weavb Abyhvqx KviLvbvq †mBdwU KwgwU MVb I Kvh©Ki Kiv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19| gyjZ: †h mKj Kvi‡Y AwMœKv‡Ûi m„wó nq †m me KviY †_‡K mveavbZv Aej¤^b Kiv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5BD293E-4C9B-AA05-88AA-247207DAC7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5288" y="185738"/>
            <a:ext cx="47672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en-US" sz="4400" b="1" dirty="0">
                <a:latin typeface="SutonnyMJ" pitchFamily="2" charset="0"/>
              </a:rPr>
              <a:t>AwMœ cÖwZ‡iva e¨e¯’v : </a:t>
            </a:r>
            <a:endParaRPr lang="en-US" altLang="en-US" sz="44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8803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050C9-F08E-59E4-C6A3-7445E4D22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altLang="en-US" sz="4000" b="1" dirty="0">
                <a:latin typeface="SutonnyMJ" pitchFamily="2" charset="0"/>
              </a:rPr>
              <a:t>Avcbvi KviLvbvq AwMœ `yN©Ubv‡iv‡a Kibxq-</a:t>
            </a:r>
            <a:br>
              <a:rPr lang="it-IT" altLang="en-US" sz="4400" b="1" dirty="0">
                <a:latin typeface="SutonnyMJ" pitchFamily="2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774BA8-8EA2-D9A4-26A8-EC1CDB4A8B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it-IT" altLang="en-US" sz="102500" b="1" dirty="0">
                <a:latin typeface="SutonnyMJ" pitchFamily="2" charset="0"/>
              </a:rPr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5223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9939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fire pic 3">
            <a:extLst>
              <a:ext uri="{FF2B5EF4-FFF2-40B4-BE49-F238E27FC236}">
                <a16:creationId xmlns:a16="http://schemas.microsoft.com/office/drawing/2014/main" id="{EA5070C1-E099-6DFD-AB86-528C78FA1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76" b="9589"/>
          <a:stretch>
            <a:fillRect/>
          </a:stretch>
        </p:blipFill>
        <p:spPr bwMode="auto">
          <a:xfrm>
            <a:off x="1093304" y="1192213"/>
            <a:ext cx="9382539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3">
            <a:extLst>
              <a:ext uri="{FF2B5EF4-FFF2-40B4-BE49-F238E27FC236}">
                <a16:creationId xmlns:a16="http://schemas.microsoft.com/office/drawing/2014/main" id="{F051C7DB-B04F-80AA-3260-AC3D45F98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3365" y="517525"/>
            <a:ext cx="9382539" cy="701675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FFFF00"/>
                </a:solidFill>
                <a:latin typeface="Tahoma" panose="020B0604030504040204" pitchFamily="34" charset="0"/>
              </a:rPr>
              <a:t>What to do in case of  fire ?</a:t>
            </a:r>
            <a:endParaRPr lang="en-US" altLang="en-US" sz="5400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44BD3942-2FFA-A8D4-4286-2323EBA57F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3600" y="1945481"/>
            <a:ext cx="1828800" cy="838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7200" dirty="0">
                <a:latin typeface="Tahoma" panose="020B0604030504040204" pitchFamily="34" charset="0"/>
              </a:rPr>
              <a:t>999</a:t>
            </a: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ACBC4886-ADF2-1E34-4C79-5329A967C8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6704" y="5784573"/>
            <a:ext cx="86811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Activate Fire Brigade            02223355555, 16163</a:t>
            </a:r>
            <a:endParaRPr lang="en-US" altLang="en-US" b="1" dirty="0">
              <a:latin typeface="Tahoma" panose="020B0604030504040204" pitchFamily="34" charset="0"/>
            </a:endParaRPr>
          </a:p>
        </p:txBody>
      </p:sp>
      <p:sp>
        <p:nvSpPr>
          <p:cNvPr id="10" name="TextBox 7">
            <a:hlinkClick r:id="rId3" action="ppaction://hlinkfile"/>
            <a:extLst>
              <a:ext uri="{FF2B5EF4-FFF2-40B4-BE49-F238E27FC236}">
                <a16:creationId xmlns:a16="http://schemas.microsoft.com/office/drawing/2014/main" id="{0A0B0A7B-74A4-91EE-A8BB-B33861ACFF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0604" y="-103188"/>
            <a:ext cx="77276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Av¸b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jvM‡j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wK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Ki‡eb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?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1954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B1150E6-0B8C-A660-01A3-AACB86441AC9}"/>
              </a:ext>
            </a:extLst>
          </p:cNvPr>
          <p:cNvSpPr txBox="1">
            <a:spLocks/>
          </p:cNvSpPr>
          <p:nvPr/>
        </p:nvSpPr>
        <p:spPr bwMode="auto">
          <a:xfrm>
            <a:off x="1808922" y="274638"/>
            <a:ext cx="8229600" cy="11430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4400" b="1">
                <a:latin typeface="SutonnyMJ" pitchFamily="2" charset="0"/>
              </a:rPr>
              <a:t>Av¸b jvM‡j KiYxq</a:t>
            </a:r>
            <a:endParaRPr lang="en-US" altLang="en-US" sz="4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0BAB15-A8FD-7BE9-E165-4392C0848E47}"/>
              </a:ext>
            </a:extLst>
          </p:cNvPr>
          <p:cNvSpPr txBox="1"/>
          <p:nvPr/>
        </p:nvSpPr>
        <p:spPr>
          <a:xfrm>
            <a:off x="2007360" y="2473325"/>
            <a:ext cx="3276600" cy="26765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sz="2800" b="1" dirty="0">
                <a:latin typeface="SutonnyMJ" pitchFamily="2" charset="0"/>
              </a:rPr>
              <a:t>feb †_‡K evwni nIqvi ci G‡m¤^jx Gwiqvq wi‡cvU© Kiæb| dvqvi mvwf©m ev KZ©„c‡ÿi wb‡`©kvejxi Rb¨ A‡cÿv Kiæb  </a:t>
            </a:r>
            <a:endParaRPr lang="en-US" sz="2800" dirty="0"/>
          </a:p>
        </p:txBody>
      </p:sp>
      <p:pic>
        <p:nvPicPr>
          <p:cNvPr id="8" name="Picture 2" descr="C:\Users\User\Desktop\fire\assembly.png">
            <a:extLst>
              <a:ext uri="{FF2B5EF4-FFF2-40B4-BE49-F238E27FC236}">
                <a16:creationId xmlns:a16="http://schemas.microsoft.com/office/drawing/2014/main" id="{05CA18EA-3825-AB7D-E45B-30DFF24A5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722" y="3508375"/>
            <a:ext cx="282892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C:\Users\User\Desktop\fire\assem.jpg">
            <a:extLst>
              <a:ext uri="{FF2B5EF4-FFF2-40B4-BE49-F238E27FC236}">
                <a16:creationId xmlns:a16="http://schemas.microsoft.com/office/drawing/2014/main" id="{60A4B272-4E17-FF64-9FC1-2AA054D5C9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122" y="1500188"/>
            <a:ext cx="26574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06336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CC04754-5E37-8AE8-9DDB-9DCFBF3870BE}"/>
              </a:ext>
            </a:extLst>
          </p:cNvPr>
          <p:cNvSpPr txBox="1">
            <a:spLocks/>
          </p:cNvSpPr>
          <p:nvPr/>
        </p:nvSpPr>
        <p:spPr bwMode="auto">
          <a:xfrm>
            <a:off x="2405268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4400" b="1" dirty="0">
                <a:latin typeface="SutonnyMJ" pitchFamily="2" charset="0"/>
              </a:rPr>
              <a:t>kix‡i Av¸b jvM‡j KiYxq</a:t>
            </a:r>
            <a:endParaRPr lang="en-US" altLang="en-US" sz="4400" dirty="0"/>
          </a:p>
        </p:txBody>
      </p:sp>
      <p:sp>
        <p:nvSpPr>
          <p:cNvPr id="15" name="TextBox 2">
            <a:extLst>
              <a:ext uri="{FF2B5EF4-FFF2-40B4-BE49-F238E27FC236}">
                <a16:creationId xmlns:a16="http://schemas.microsoft.com/office/drawing/2014/main" id="{A0DF214D-3F31-74A3-A179-9BBBF3D2A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5268" y="5029200"/>
            <a:ext cx="1371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Tahoma" panose="020B0604030504040204" pitchFamily="34" charset="0"/>
              </a:rPr>
              <a:t>STOP</a:t>
            </a:r>
          </a:p>
        </p:txBody>
      </p:sp>
      <p:sp>
        <p:nvSpPr>
          <p:cNvPr id="16" name="TextBox 3">
            <a:extLst>
              <a:ext uri="{FF2B5EF4-FFF2-40B4-BE49-F238E27FC236}">
                <a16:creationId xmlns:a16="http://schemas.microsoft.com/office/drawing/2014/main" id="{1D2C9CDE-359D-C4D8-6288-965C2B0F0F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9131" y="5097463"/>
            <a:ext cx="1041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Tahoma" panose="020B0604030504040204" pitchFamily="34" charset="0"/>
              </a:rPr>
              <a:t>DROP</a:t>
            </a:r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id="{66CB75FF-B240-ECF2-ACC2-88F505DD70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9956" y="5075238"/>
            <a:ext cx="9286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Tahoma" panose="020B0604030504040204" pitchFamily="34" charset="0"/>
              </a:rPr>
              <a:t>ROLL</a:t>
            </a:r>
          </a:p>
        </p:txBody>
      </p:sp>
      <p:pic>
        <p:nvPicPr>
          <p:cNvPr id="18" name="Picture 2" descr="C:\Users\User\Desktop\fire\stop.jpg">
            <a:extLst>
              <a:ext uri="{FF2B5EF4-FFF2-40B4-BE49-F238E27FC236}">
                <a16:creationId xmlns:a16="http://schemas.microsoft.com/office/drawing/2014/main" id="{87A0AC7C-A9A0-09EE-11CE-B1D24EF65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731" y="2168525"/>
            <a:ext cx="6096000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4F34F1A3-57C5-50F5-49E9-5C09921913C2}"/>
              </a:ext>
            </a:extLst>
          </p:cNvPr>
          <p:cNvSpPr/>
          <p:nvPr/>
        </p:nvSpPr>
        <p:spPr>
          <a:xfrm>
            <a:off x="6672468" y="2933700"/>
            <a:ext cx="4343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dirty="0">
                <a:latin typeface="SutonnyMJ" pitchFamily="2" charset="0"/>
                <a:cs typeface="SutonnyMJ" pitchFamily="2" charset="0"/>
              </a:rPr>
              <a:t>_</a:t>
            </a:r>
            <a:r>
              <a:rPr lang="en-US" sz="3200" dirty="0" err="1">
                <a:latin typeface="SutonnyMJ" pitchFamily="2" charset="0"/>
                <a:cs typeface="SutonnyMJ" pitchFamily="2" charset="0"/>
              </a:rPr>
              <a:t>vgyb</a:t>
            </a:r>
            <a:r>
              <a:rPr lang="en-US" sz="3200" dirty="0">
                <a:latin typeface="SutonnyMJ" pitchFamily="2" charset="0"/>
                <a:cs typeface="SutonnyMJ" pitchFamily="2" charset="0"/>
              </a:rPr>
              <a:t>, </a:t>
            </a:r>
            <a:r>
              <a:rPr lang="en-US" sz="3200" dirty="0" err="1">
                <a:latin typeface="SutonnyMJ" pitchFamily="2" charset="0"/>
                <a:cs typeface="SutonnyMJ" pitchFamily="2" charset="0"/>
              </a:rPr>
              <a:t>ï‡q</a:t>
            </a:r>
            <a:r>
              <a:rPr lang="en-US" sz="3200" dirty="0">
                <a:latin typeface="SutonnyMJ" pitchFamily="2" charset="0"/>
                <a:cs typeface="SutonnyMJ" pitchFamily="2" charset="0"/>
              </a:rPr>
              <a:t> co–b I </a:t>
            </a:r>
            <a:r>
              <a:rPr lang="en-US" sz="3200" dirty="0" err="1">
                <a:latin typeface="SutonnyMJ" pitchFamily="2" charset="0"/>
                <a:cs typeface="SutonnyMJ" pitchFamily="2" charset="0"/>
              </a:rPr>
              <a:t>Mov‡Z</a:t>
            </a:r>
            <a:r>
              <a:rPr lang="en-US" sz="3200" dirty="0">
                <a:latin typeface="SutonnyMJ" pitchFamily="2" charset="0"/>
                <a:cs typeface="SutonnyMJ" pitchFamily="2" charset="0"/>
              </a:rPr>
              <a:t> _</a:t>
            </a:r>
            <a:r>
              <a:rPr lang="en-US" sz="3200" dirty="0" err="1">
                <a:latin typeface="SutonnyMJ" pitchFamily="2" charset="0"/>
                <a:cs typeface="SutonnyMJ" pitchFamily="2" charset="0"/>
              </a:rPr>
              <a:t>vKzb</a:t>
            </a:r>
            <a:endParaRPr lang="en-US" sz="3200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92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-99391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www.escape-mobility.com/websitefiles/Image/downloads/PICTO_klant_2.jpg">
            <a:extLst>
              <a:ext uri="{FF2B5EF4-FFF2-40B4-BE49-F238E27FC236}">
                <a16:creationId xmlns:a16="http://schemas.microsoft.com/office/drawing/2014/main" id="{C2CA1C66-E9F8-6BDF-1AA1-6E77DA511C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138" y="0"/>
            <a:ext cx="6705600" cy="671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">
            <a:extLst>
              <a:ext uri="{FF2B5EF4-FFF2-40B4-BE49-F238E27FC236}">
                <a16:creationId xmlns:a16="http://schemas.microsoft.com/office/drawing/2014/main" id="{63E93329-C37C-2C6D-A13A-6535624B8C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1938" y="2170113"/>
            <a:ext cx="2286000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always staircase in stead of lift during Emergency</a:t>
            </a:r>
          </a:p>
        </p:txBody>
      </p:sp>
    </p:spTree>
    <p:extLst>
      <p:ext uri="{BB962C8B-B14F-4D97-AF65-F5344CB8AC3E}">
        <p14:creationId xmlns:p14="http://schemas.microsoft.com/office/powerpoint/2010/main" val="17246692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79EEA0D-2E98-FAF4-22BB-36B6A39EDBA7}"/>
              </a:ext>
            </a:extLst>
          </p:cNvPr>
          <p:cNvSpPr txBox="1">
            <a:spLocks/>
          </p:cNvSpPr>
          <p:nvPr/>
        </p:nvSpPr>
        <p:spPr bwMode="auto">
          <a:xfrm>
            <a:off x="1073427" y="609600"/>
            <a:ext cx="1015779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latin typeface="SutonnyMJ" pitchFamily="2" charset="0"/>
              </a:rPr>
              <a:t>BfvKz‡qkb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wWªj</a:t>
            </a:r>
            <a:r>
              <a:rPr lang="en-US" altLang="en-US" sz="3600" dirty="0">
                <a:latin typeface="SutonnyMJ" pitchFamily="2" charset="0"/>
              </a:rPr>
              <a:t> : </a:t>
            </a:r>
            <a:br>
              <a:rPr lang="en-US" altLang="en-US" sz="4400" dirty="0">
                <a:latin typeface="SutonnyMJ" pitchFamily="2" charset="0"/>
              </a:rPr>
            </a:br>
            <a:r>
              <a:rPr lang="en-US" altLang="en-US" sz="2800" dirty="0" err="1">
                <a:latin typeface="SutonnyMJ" pitchFamily="2" charset="0"/>
              </a:rPr>
              <a:t>BfvKz‡qkb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wWªj</a:t>
            </a:r>
            <a:r>
              <a:rPr lang="en-US" altLang="en-US" sz="2800" dirty="0">
                <a:latin typeface="SutonnyMJ" pitchFamily="2" charset="0"/>
              </a:rPr>
              <a:t> Gi </a:t>
            </a:r>
            <a:r>
              <a:rPr lang="en-US" altLang="en-US" sz="2800" dirty="0" err="1">
                <a:latin typeface="SutonnyMJ" pitchFamily="2" charset="0"/>
              </a:rPr>
              <a:t>D‡Ïk</a:t>
            </a:r>
            <a:r>
              <a:rPr lang="en-US" altLang="en-US" sz="2800" dirty="0">
                <a:latin typeface="SutonnyMJ" pitchFamily="2" charset="0"/>
              </a:rPr>
              <a:t>¨ </a:t>
            </a:r>
            <a:r>
              <a:rPr lang="en-US" altLang="en-US" sz="2800" dirty="0" err="1">
                <a:latin typeface="SutonnyMJ" pitchFamily="2" charset="0"/>
              </a:rPr>
              <a:t>n‡”Q</a:t>
            </a:r>
            <a:r>
              <a:rPr lang="en-US" altLang="en-US" sz="2800" dirty="0">
                <a:latin typeface="SutonnyMJ" pitchFamily="2" charset="0"/>
              </a:rPr>
              <a:t>, †</a:t>
            </a:r>
            <a:r>
              <a:rPr lang="en-US" altLang="en-US" sz="2800" dirty="0" err="1">
                <a:latin typeface="SutonnyMJ" pitchFamily="2" charset="0"/>
              </a:rPr>
              <a:t>Kvb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fe‡b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Av¸b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ev</a:t>
            </a:r>
            <a:r>
              <a:rPr lang="en-US" altLang="en-US" sz="2800" dirty="0">
                <a:latin typeface="SutonnyMJ" pitchFamily="2" charset="0"/>
              </a:rPr>
              <a:t> Ab¨ †h †</a:t>
            </a:r>
            <a:r>
              <a:rPr lang="en-US" altLang="en-US" sz="2800" dirty="0" err="1">
                <a:latin typeface="SutonnyMJ" pitchFamily="2" charset="0"/>
              </a:rPr>
              <a:t>Kvb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Riæix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gyû‡Z</a:t>
            </a:r>
            <a:r>
              <a:rPr lang="en-US" altLang="en-US" sz="2800" dirty="0">
                <a:latin typeface="SutonnyMJ" pitchFamily="2" charset="0"/>
              </a:rPr>
              <a:t>© </a:t>
            </a:r>
            <a:r>
              <a:rPr lang="en-US" altLang="en-US" sz="2800" dirty="0" err="1">
                <a:latin typeface="SutonnyMJ" pitchFamily="2" charset="0"/>
              </a:rPr>
              <a:t>AwZ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Aí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mg‡q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Riæix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wbM©gb</a:t>
            </a:r>
            <a:r>
              <a:rPr lang="en-US" altLang="en-US" sz="2800" dirty="0">
                <a:latin typeface="SutonnyMJ" pitchFamily="2" charset="0"/>
              </a:rPr>
              <a:t> c‡_ </a:t>
            </a:r>
            <a:r>
              <a:rPr lang="en-US" altLang="en-US" sz="2800" dirty="0" err="1">
                <a:latin typeface="SutonnyMJ" pitchFamily="2" charset="0"/>
              </a:rPr>
              <a:t>avivevwnK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wbivc</a:t>
            </a:r>
            <a:r>
              <a:rPr lang="en-US" altLang="en-US" sz="2800" dirty="0">
                <a:latin typeface="SutonnyMJ" pitchFamily="2" charset="0"/>
              </a:rPr>
              <a:t>` I </a:t>
            </a:r>
            <a:r>
              <a:rPr lang="en-US" altLang="en-US" sz="2800" dirty="0" err="1">
                <a:latin typeface="SutonnyMJ" pitchFamily="2" charset="0"/>
              </a:rPr>
              <a:t>k„sLjvi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mwnZ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ei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n‡q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wbivc</a:t>
            </a:r>
            <a:r>
              <a:rPr lang="en-US" altLang="en-US" sz="2800" dirty="0">
                <a:latin typeface="SutonnyMJ" pitchFamily="2" charset="0"/>
              </a:rPr>
              <a:t>` ¯’</a:t>
            </a:r>
            <a:r>
              <a:rPr lang="en-US" altLang="en-US" sz="2800" dirty="0" err="1">
                <a:latin typeface="SutonnyMJ" pitchFamily="2" charset="0"/>
              </a:rPr>
              <a:t>v‡b</a:t>
            </a:r>
            <a:r>
              <a:rPr lang="en-US" altLang="en-US" sz="2800" dirty="0">
                <a:latin typeface="SutonnyMJ" pitchFamily="2" charset="0"/>
              </a:rPr>
              <a:t> mw¤§</a:t>
            </a:r>
            <a:r>
              <a:rPr lang="en-US" altLang="en-US" sz="2800" dirty="0" err="1">
                <a:latin typeface="SutonnyMJ" pitchFamily="2" charset="0"/>
              </a:rPr>
              <a:t>wjZ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nIqv</a:t>
            </a:r>
            <a:r>
              <a:rPr lang="en-US" altLang="en-US" sz="2800" dirty="0">
                <a:latin typeface="SutonnyMJ" pitchFamily="2" charset="0"/>
              </a:rPr>
              <a:t>|</a:t>
            </a:r>
            <a:br>
              <a:rPr lang="en-US" altLang="en-US" sz="3400" dirty="0">
                <a:latin typeface="SutonnyMJ" pitchFamily="2" charset="0"/>
              </a:rPr>
            </a:br>
            <a:br>
              <a:rPr lang="en-US" altLang="en-US" sz="3400" dirty="0">
                <a:latin typeface="SutonnyMJ" pitchFamily="2" charset="0"/>
              </a:rPr>
            </a:br>
            <a:r>
              <a:rPr lang="en-US" altLang="en-US" sz="3400" b="1" dirty="0" err="1">
                <a:latin typeface="SutonnyMJ" pitchFamily="2" charset="0"/>
              </a:rPr>
              <a:t>BfvKz‡qkb</a:t>
            </a:r>
            <a:r>
              <a:rPr lang="en-US" altLang="en-US" sz="3400" b="1" dirty="0">
                <a:latin typeface="SutonnyMJ" pitchFamily="2" charset="0"/>
              </a:rPr>
              <a:t> </a:t>
            </a:r>
            <a:r>
              <a:rPr lang="en-US" altLang="en-US" sz="3400" b="1" dirty="0" err="1">
                <a:latin typeface="SutonnyMJ" pitchFamily="2" charset="0"/>
              </a:rPr>
              <a:t>cøvb</a:t>
            </a:r>
            <a:r>
              <a:rPr lang="en-US" altLang="en-US" sz="3400" b="1" dirty="0">
                <a:latin typeface="SutonnyMJ" pitchFamily="2" charset="0"/>
              </a:rPr>
              <a:t> :</a:t>
            </a:r>
            <a:br>
              <a:rPr lang="en-US" altLang="en-US" sz="3400" b="1" dirty="0">
                <a:latin typeface="SutonnyMJ" pitchFamily="2" charset="0"/>
              </a:rPr>
            </a:br>
            <a:r>
              <a:rPr lang="en-US" altLang="en-US" sz="2800" dirty="0">
                <a:latin typeface="SutonnyMJ" pitchFamily="2" charset="0"/>
              </a:rPr>
              <a:t>1| </a:t>
            </a:r>
            <a:r>
              <a:rPr lang="en-US" altLang="en-US" sz="2800" dirty="0" err="1">
                <a:latin typeface="SutonnyMJ" pitchFamily="2" charset="0"/>
              </a:rPr>
              <a:t>AwMœKv‡Ûi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ïiæ‡ZB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dvqvi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mvwf©m‡K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msev</a:t>
            </a:r>
            <a:r>
              <a:rPr lang="en-US" altLang="en-US" sz="2800" dirty="0">
                <a:latin typeface="SutonnyMJ" pitchFamily="2" charset="0"/>
              </a:rPr>
              <a:t>` </a:t>
            </a:r>
            <a:r>
              <a:rPr lang="en-US" altLang="en-US" sz="2800" dirty="0" err="1">
                <a:latin typeface="SutonnyMJ" pitchFamily="2" charset="0"/>
              </a:rPr>
              <a:t>w`‡Z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n‡e</a:t>
            </a:r>
            <a:r>
              <a:rPr lang="en-US" altLang="en-US" sz="2800" dirty="0">
                <a:latin typeface="SutonnyMJ" pitchFamily="2" charset="0"/>
              </a:rPr>
              <a:t>|</a:t>
            </a:r>
            <a:br>
              <a:rPr lang="en-US" altLang="en-US" sz="2800" dirty="0">
                <a:latin typeface="SutonnyMJ" pitchFamily="2" charset="0"/>
              </a:rPr>
            </a:br>
            <a:r>
              <a:rPr lang="en-US" altLang="en-US" sz="2800" dirty="0">
                <a:latin typeface="SutonnyMJ" pitchFamily="2" charset="0"/>
              </a:rPr>
              <a:t>2| </a:t>
            </a:r>
            <a:r>
              <a:rPr lang="en-US" altLang="en-US" sz="2800" dirty="0" err="1">
                <a:latin typeface="SutonnyMJ" pitchFamily="2" charset="0"/>
              </a:rPr>
              <a:t>dvqvi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Gjvg</a:t>
            </a:r>
            <a:r>
              <a:rPr lang="en-US" altLang="en-US" sz="2800" dirty="0">
                <a:latin typeface="SutonnyMJ" pitchFamily="2" charset="0"/>
              </a:rPr>
              <a:t>© </a:t>
            </a:r>
            <a:r>
              <a:rPr lang="en-US" altLang="en-US" sz="2800" dirty="0" err="1">
                <a:latin typeface="SutonnyMJ" pitchFamily="2" charset="0"/>
              </a:rPr>
              <a:t>evRv‡bv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n‡q‡Q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wKbv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Zv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wbwðZ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n‡e</a:t>
            </a:r>
            <a:r>
              <a:rPr lang="en-US" altLang="en-US" sz="2800" dirty="0">
                <a:latin typeface="SutonnyMJ" pitchFamily="2" charset="0"/>
              </a:rPr>
              <a:t>|</a:t>
            </a:r>
            <a:br>
              <a:rPr lang="en-US" altLang="en-US" sz="2800" dirty="0">
                <a:latin typeface="SutonnyMJ" pitchFamily="2" charset="0"/>
              </a:rPr>
            </a:br>
            <a:r>
              <a:rPr lang="en-US" altLang="en-US" sz="2800" dirty="0">
                <a:latin typeface="SutonnyMJ" pitchFamily="2" charset="0"/>
              </a:rPr>
              <a:t>3| †h †</a:t>
            </a:r>
            <a:r>
              <a:rPr lang="en-US" altLang="en-US" sz="2800" dirty="0" err="1">
                <a:latin typeface="SutonnyMJ" pitchFamily="2" charset="0"/>
              </a:rPr>
              <a:t>d¬v‡i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AwMœKvÛ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msMwVZ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n‡q‡Q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mB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d¬v‡ii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jv‡Kiv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me©cÖ_g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ei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n‡q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Avm‡e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Ges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cieZ©x‡Z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avivevwnKfv‡e</a:t>
            </a:r>
            <a:r>
              <a:rPr lang="en-US" altLang="en-US" sz="36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Dc‡ii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d¬v‡ii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jv‡Kiv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ei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n‡q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Avm‡e</a:t>
            </a:r>
            <a:r>
              <a:rPr lang="en-US" altLang="en-US" sz="2800" dirty="0">
                <a:latin typeface="SutonnyMJ" pitchFamily="2" charset="0"/>
              </a:rPr>
              <a:t>|</a:t>
            </a:r>
            <a:endParaRPr lang="en-US" altLang="en-US" sz="3400" dirty="0"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729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2E1731D-275E-732B-BAB8-753A542F4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1687" y="195470"/>
            <a:ext cx="7772400" cy="106680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37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br>
              <a:rPr lang="en-US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</a:br>
            <a:r>
              <a:rPr lang="en-US" sz="10700" b="1" dirty="0" err="1">
                <a:solidFill>
                  <a:srgbClr val="0D0A10"/>
                </a:solidFill>
                <a:latin typeface="SutonnyMJ" pitchFamily="2" charset="0"/>
              </a:rPr>
              <a:t>AwMœ</a:t>
            </a:r>
            <a:r>
              <a:rPr lang="en-US" sz="10700" b="1" dirty="0">
                <a:solidFill>
                  <a:srgbClr val="0D0A10"/>
                </a:solidFill>
                <a:latin typeface="SutonnyMJ" pitchFamily="2" charset="0"/>
              </a:rPr>
              <a:t> </a:t>
            </a:r>
            <a:r>
              <a:rPr lang="en-US" sz="10700" b="1" dirty="0" err="1">
                <a:solidFill>
                  <a:srgbClr val="0D0A10"/>
                </a:solidFill>
                <a:latin typeface="SutonnyMJ" pitchFamily="2" charset="0"/>
              </a:rPr>
              <a:t>wbivcËv</a:t>
            </a:r>
            <a:r>
              <a:rPr lang="en-US" sz="10700" b="1" dirty="0">
                <a:solidFill>
                  <a:srgbClr val="0D0A10"/>
                </a:solidFill>
                <a:latin typeface="SutonnyMJ" pitchFamily="2" charset="0"/>
              </a:rPr>
              <a:t>, </a:t>
            </a:r>
            <a:r>
              <a:rPr lang="en-US" sz="10700" b="1" dirty="0" err="1">
                <a:solidFill>
                  <a:srgbClr val="0D0A10"/>
                </a:solidFill>
                <a:latin typeface="SutonnyMJ" pitchFamily="2" charset="0"/>
              </a:rPr>
              <a:t>D×vi</a:t>
            </a:r>
            <a:r>
              <a:rPr lang="en-US" sz="10700" b="1" dirty="0">
                <a:solidFill>
                  <a:srgbClr val="0D0A10"/>
                </a:solidFill>
                <a:latin typeface="SutonnyMJ" pitchFamily="2" charset="0"/>
              </a:rPr>
              <a:t> I </a:t>
            </a:r>
            <a:r>
              <a:rPr lang="en-US" sz="10700" b="1" dirty="0" err="1">
                <a:solidFill>
                  <a:srgbClr val="0D0A10"/>
                </a:solidFill>
                <a:latin typeface="SutonnyMJ" pitchFamily="2" charset="0"/>
              </a:rPr>
              <a:t>cÖv_wgK</a:t>
            </a:r>
            <a:r>
              <a:rPr lang="en-US" sz="10700" b="1" dirty="0">
                <a:solidFill>
                  <a:srgbClr val="0D0A10"/>
                </a:solidFill>
                <a:latin typeface="SutonnyMJ" pitchFamily="2" charset="0"/>
              </a:rPr>
              <a:t> </a:t>
            </a:r>
            <a:r>
              <a:rPr lang="en-US" sz="10700" b="1" dirty="0" err="1">
                <a:solidFill>
                  <a:srgbClr val="0D0A10"/>
                </a:solidFill>
                <a:latin typeface="SutonnyMJ" pitchFamily="2" charset="0"/>
              </a:rPr>
              <a:t>wPwKrmv</a:t>
            </a:r>
            <a:br>
              <a:rPr lang="en-US" dirty="0">
                <a:latin typeface="SutonnyMJ" pitchFamily="2" charset="0"/>
              </a:rPr>
            </a:br>
            <a:endParaRPr lang="en-US" dirty="0">
              <a:latin typeface="SutonnyMJ" pitchFamily="2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173B582F-7D8D-958D-FE93-F5912130FAFB}"/>
              </a:ext>
            </a:extLst>
          </p:cNvPr>
          <p:cNvSpPr txBox="1">
            <a:spLocks noChangeArrowheads="1"/>
          </p:cNvSpPr>
          <p:nvPr/>
        </p:nvSpPr>
        <p:spPr>
          <a:xfrm>
            <a:off x="274983" y="1122363"/>
            <a:ext cx="11642034" cy="526849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6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GB </a:t>
            </a:r>
            <a:r>
              <a:rPr lang="en-US" sz="36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cÖwkÿY</a:t>
            </a:r>
            <a:r>
              <a:rPr lang="en-US" sz="36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†_‡K </a:t>
            </a:r>
            <a:r>
              <a:rPr lang="en-US" sz="36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Avcbviv</a:t>
            </a:r>
            <a:r>
              <a:rPr lang="en-US" sz="36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hv </a:t>
            </a:r>
            <a:r>
              <a:rPr lang="en-US" sz="36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Rvb‡Z</a:t>
            </a:r>
            <a:r>
              <a:rPr lang="en-US" sz="36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</a:t>
            </a:r>
            <a:r>
              <a:rPr lang="en-US" sz="36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mÿg</a:t>
            </a:r>
            <a:r>
              <a:rPr lang="en-US" sz="36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</a:t>
            </a:r>
            <a:r>
              <a:rPr lang="en-US" sz="36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n‡eb</a:t>
            </a:r>
            <a:r>
              <a:rPr lang="en-US" sz="36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</a:t>
            </a:r>
            <a:r>
              <a:rPr lang="en-US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-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it-IT" dirty="0">
                <a:latin typeface="SutonnyMJ" pitchFamily="2" charset="0"/>
              </a:rPr>
              <a:t>1| Av¸b wK|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it-IT" dirty="0">
                <a:latin typeface="SutonnyMJ" pitchFamily="2" charset="0"/>
              </a:rPr>
              <a:t>2| Av¸‡bi Dcv`vb I †kªbxweb¨vm|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it-IT" dirty="0">
                <a:latin typeface="SutonnyMJ" pitchFamily="2" charset="0"/>
              </a:rPr>
              <a:t>3| AwMœwbe©vcb gva¨g I c×wZ|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it-IT" dirty="0">
                <a:latin typeface="SutonnyMJ" pitchFamily="2" charset="0"/>
              </a:rPr>
              <a:t>4| AwMœKv‡Ûi KviYmgyn I AwMœ cÖwZ‡iva e¨e¯’v|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en-US" dirty="0">
                <a:latin typeface="SutonnyMJ" pitchFamily="2" charset="0"/>
              </a:rPr>
              <a:t>5| </a:t>
            </a:r>
            <a:r>
              <a:rPr lang="it-IT" dirty="0">
                <a:latin typeface="SutonnyMJ" pitchFamily="2" charset="0"/>
              </a:rPr>
              <a:t>AwMœKv‡Û Kibxq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it-IT" dirty="0">
                <a:latin typeface="SutonnyMJ" pitchFamily="2" charset="0"/>
              </a:rPr>
              <a:t>6| `yN©Ubv cieZ©x D×vi c×wZ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it-IT" dirty="0">
                <a:latin typeface="SutonnyMJ" pitchFamily="2" charset="0"/>
              </a:rPr>
              <a:t>7| †ivMxi </a:t>
            </a:r>
            <a:r>
              <a:rPr lang="pt-BR" sz="3200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ch©‡eÿY</a:t>
            </a:r>
            <a:r>
              <a:rPr lang="it-IT" dirty="0">
                <a:latin typeface="SutonnyMJ" pitchFamily="2" charset="0"/>
              </a:rPr>
              <a:t> I cÖv_wgK wPwKrmv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it-IT" dirty="0">
                <a:latin typeface="SutonnyMJ" pitchFamily="2" charset="0"/>
              </a:rPr>
              <a:t>8| </a:t>
            </a:r>
            <a:r>
              <a:rPr lang="it-IT" sz="3200" dirty="0">
                <a:latin typeface="SutonnyMJ" pitchFamily="2" charset="0"/>
              </a:rPr>
              <a:t>gnovq Ask MÖnY I ev¯Íe Ávb AR©b  </a:t>
            </a:r>
            <a:endParaRPr lang="en-US" sz="3200" dirty="0"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6988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BF7CD5A-6207-9961-8D84-F2BDEEFD52A7}"/>
              </a:ext>
            </a:extLst>
          </p:cNvPr>
          <p:cNvSpPr txBox="1">
            <a:spLocks/>
          </p:cNvSpPr>
          <p:nvPr/>
        </p:nvSpPr>
        <p:spPr bwMode="auto">
          <a:xfrm>
            <a:off x="695739" y="990599"/>
            <a:ext cx="10704444" cy="512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SutonnyMJ" pitchFamily="2" charset="0"/>
              </a:rPr>
              <a:t>4| </a:t>
            </a:r>
            <a:r>
              <a:rPr lang="en-US" altLang="en-US" sz="2400" dirty="0" err="1">
                <a:latin typeface="SutonnyMJ" pitchFamily="2" charset="0"/>
              </a:rPr>
              <a:t>fe‡bi</a:t>
            </a:r>
            <a:r>
              <a:rPr lang="en-US" altLang="en-US" sz="2400" dirty="0">
                <a:latin typeface="SutonnyMJ" pitchFamily="2" charset="0"/>
              </a:rPr>
              <a:t> Rb¨ </a:t>
            </a:r>
            <a:r>
              <a:rPr lang="en-US" altLang="en-US" sz="2400" dirty="0" err="1">
                <a:latin typeface="SutonnyMJ" pitchFamily="2" charset="0"/>
              </a:rPr>
              <a:t>cye</a:t>
            </a:r>
            <a:r>
              <a:rPr lang="en-US" altLang="en-US" sz="2400" dirty="0">
                <a:latin typeface="SutonnyMJ" pitchFamily="2" charset="0"/>
              </a:rPr>
              <a:t>© </a:t>
            </a:r>
            <a:r>
              <a:rPr lang="en-US" altLang="en-US" sz="2400" dirty="0" err="1">
                <a:latin typeface="SutonnyMJ" pitchFamily="2" charset="0"/>
              </a:rPr>
              <a:t>wbav©wiZ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AwMœwbe©vcK</a:t>
            </a:r>
            <a:r>
              <a:rPr lang="en-US" altLang="en-US" sz="2400" dirty="0">
                <a:latin typeface="SutonnyMJ" pitchFamily="2" charset="0"/>
              </a:rPr>
              <a:t> `j, </a:t>
            </a:r>
            <a:r>
              <a:rPr lang="en-US" altLang="en-US" sz="2400" dirty="0" err="1">
                <a:latin typeface="SutonnyMJ" pitchFamily="2" charset="0"/>
              </a:rPr>
              <a:t>D×vi</a:t>
            </a:r>
            <a:r>
              <a:rPr lang="en-US" altLang="en-US" sz="2400" dirty="0">
                <a:latin typeface="SutonnyMJ" pitchFamily="2" charset="0"/>
              </a:rPr>
              <a:t> `j I </a:t>
            </a:r>
            <a:r>
              <a:rPr lang="en-US" altLang="en-US" sz="2400" dirty="0" err="1">
                <a:latin typeface="SutonnyMJ" pitchFamily="2" charset="0"/>
              </a:rPr>
              <a:t>cÖv_wgK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wPwKrmvKvix</a:t>
            </a:r>
            <a:r>
              <a:rPr lang="en-US" altLang="en-US" sz="2400" dirty="0">
                <a:latin typeface="SutonnyMJ" pitchFamily="2" charset="0"/>
              </a:rPr>
              <a:t> `j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     </a:t>
            </a:r>
            <a:r>
              <a:rPr lang="en-US" altLang="en-US" sz="2400" dirty="0" err="1">
                <a:latin typeface="SutonnyMJ" pitchFamily="2" charset="0"/>
              </a:rPr>
              <a:t>wbR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wbR</a:t>
            </a:r>
            <a:r>
              <a:rPr lang="en-US" altLang="en-US" sz="2400" dirty="0">
                <a:latin typeface="SutonnyMJ" pitchFamily="2" charset="0"/>
              </a:rPr>
              <a:t> `</a:t>
            </a:r>
            <a:r>
              <a:rPr lang="en-US" altLang="en-US" sz="2400" dirty="0" err="1">
                <a:latin typeface="SutonnyMJ" pitchFamily="2" charset="0"/>
              </a:rPr>
              <a:t>vwqZ</a:t>
            </a:r>
            <a:r>
              <a:rPr lang="en-US" altLang="en-US" sz="2400" dirty="0">
                <a:latin typeface="SutonnyMJ" pitchFamily="2" charset="0"/>
              </a:rPr>
              <a:t>¡ </a:t>
            </a:r>
            <a:r>
              <a:rPr lang="en-US" altLang="en-US" sz="2400" dirty="0" err="1">
                <a:latin typeface="SutonnyMJ" pitchFamily="2" charset="0"/>
              </a:rPr>
              <a:t>cvjb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Ki‡e</a:t>
            </a:r>
            <a:r>
              <a:rPr lang="en-US" altLang="en-US" sz="2400" dirty="0">
                <a:latin typeface="SutonnyMJ" pitchFamily="2" charset="0"/>
              </a:rPr>
              <a:t>| 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5| </a:t>
            </a:r>
            <a:r>
              <a:rPr lang="en-US" altLang="en-US" sz="2400" dirty="0" err="1">
                <a:latin typeface="SutonnyMJ" pitchFamily="2" charset="0"/>
              </a:rPr>
              <a:t>BfvKz‡qk‡bi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mgq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wbKUeZ©x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wmwo</a:t>
            </a:r>
            <a:r>
              <a:rPr lang="en-US" altLang="en-US" sz="40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e¨envi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Ki‡Z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n‡e</a:t>
            </a:r>
            <a:r>
              <a:rPr lang="en-US" altLang="en-US" sz="2400" dirty="0">
                <a:latin typeface="SutonnyMJ" pitchFamily="2" charset="0"/>
              </a:rPr>
              <a:t>| G‡¶‡Î </a:t>
            </a:r>
            <a:r>
              <a:rPr lang="en-US" altLang="en-US" sz="2400" dirty="0" err="1">
                <a:latin typeface="SutonnyMJ" pitchFamily="2" charset="0"/>
              </a:rPr>
              <a:t>Mf©eZx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gwnjv</a:t>
            </a:r>
            <a:r>
              <a:rPr lang="en-US" altLang="en-US" sz="2400" dirty="0">
                <a:latin typeface="SutonnyMJ" pitchFamily="2" charset="0"/>
              </a:rPr>
              <a:t>,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    Amy¯’ e¨w³, </a:t>
            </a:r>
            <a:r>
              <a:rPr lang="en-US" altLang="en-US" sz="2400" dirty="0" err="1">
                <a:latin typeface="SutonnyMJ" pitchFamily="2" charset="0"/>
              </a:rPr>
              <a:t>wkï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Ges</a:t>
            </a:r>
            <a:r>
              <a:rPr lang="en-US" altLang="en-US" sz="2400" dirty="0">
                <a:latin typeface="SutonnyMJ" pitchFamily="2" charset="0"/>
              </a:rPr>
              <a:t> e„× e¨w³‡`i </a:t>
            </a:r>
            <a:r>
              <a:rPr lang="en-US" altLang="en-US" sz="2400" dirty="0" err="1">
                <a:latin typeface="SutonnyMJ" pitchFamily="2" charset="0"/>
              </a:rPr>
              <a:t>AMÖvwaKvi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wfwË‡Z</a:t>
            </a:r>
            <a:r>
              <a:rPr lang="en-US" altLang="en-US" sz="2400" dirty="0">
                <a:latin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</a:rPr>
              <a:t>ei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nIqvi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my‡hvM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w`‡Z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n‡e</a:t>
            </a:r>
            <a:r>
              <a:rPr lang="en-US" altLang="en-US" sz="2400" dirty="0">
                <a:latin typeface="SutonnyMJ" pitchFamily="2" charset="0"/>
              </a:rPr>
              <a:t>|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6| </a:t>
            </a:r>
            <a:r>
              <a:rPr lang="en-US" altLang="en-US" sz="2400" dirty="0" err="1">
                <a:latin typeface="SutonnyMJ" pitchFamily="2" charset="0"/>
              </a:rPr>
              <a:t>AwMœKv‡Ûi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mgq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wjdU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e¨envi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hv‡e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bv</a:t>
            </a:r>
            <a:r>
              <a:rPr lang="en-US" altLang="en-US" sz="2400" dirty="0">
                <a:latin typeface="SutonnyMJ" pitchFamily="2" charset="0"/>
              </a:rPr>
              <a:t>|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7| </a:t>
            </a:r>
            <a:r>
              <a:rPr lang="en-US" altLang="en-US" sz="2400" dirty="0" err="1">
                <a:latin typeface="SutonnyMJ" pitchFamily="2" charset="0"/>
              </a:rPr>
              <a:t>BfvKz‡qk‡bi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mgq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Ah_v</a:t>
            </a:r>
            <a:r>
              <a:rPr lang="en-US" altLang="en-US" sz="2400" dirty="0">
                <a:latin typeface="SutonnyMJ" pitchFamily="2" charset="0"/>
              </a:rPr>
              <a:t> †`</a:t>
            </a:r>
            <a:r>
              <a:rPr lang="en-US" altLang="en-US" sz="2400" dirty="0" err="1">
                <a:latin typeface="SutonnyMJ" pitchFamily="2" charset="0"/>
              </a:rPr>
              <a:t>Šov</a:t>
            </a:r>
            <a:r>
              <a:rPr lang="en-US" altLang="en-US" sz="2400" dirty="0">
                <a:latin typeface="SutonnyMJ" pitchFamily="2" charset="0"/>
              </a:rPr>
              <a:t>‡`</a:t>
            </a:r>
            <a:r>
              <a:rPr lang="en-US" altLang="en-US" sz="2400" dirty="0" err="1">
                <a:latin typeface="SutonnyMJ" pitchFamily="2" charset="0"/>
              </a:rPr>
              <a:t>Šwo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ev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wPrKvi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hv‡e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bv</a:t>
            </a:r>
            <a:r>
              <a:rPr lang="en-US" altLang="en-US" sz="2400" dirty="0">
                <a:latin typeface="SutonnyMJ" pitchFamily="2" charset="0"/>
              </a:rPr>
              <a:t>|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8| e¨w³MZ </a:t>
            </a:r>
            <a:r>
              <a:rPr lang="en-US" altLang="en-US" sz="2400" dirty="0" err="1">
                <a:latin typeface="SutonnyMJ" pitchFamily="2" charset="0"/>
              </a:rPr>
              <a:t>gyj¨evb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wRwbmcÎ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msMÖ‡ni</a:t>
            </a:r>
            <a:r>
              <a:rPr lang="en-US" altLang="en-US" sz="2400" dirty="0">
                <a:latin typeface="SutonnyMJ" pitchFamily="2" charset="0"/>
              </a:rPr>
              <a:t> Rb¨ </a:t>
            </a:r>
            <a:r>
              <a:rPr lang="en-US" altLang="en-US" sz="2400" dirty="0" err="1">
                <a:latin typeface="SutonnyMJ" pitchFamily="2" charset="0"/>
              </a:rPr>
              <a:t>Ah_v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mgq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bó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hv‡e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bv</a:t>
            </a:r>
            <a:r>
              <a:rPr lang="en-US" altLang="en-US" sz="2400" dirty="0">
                <a:latin typeface="SutonnyMJ" pitchFamily="2" charset="0"/>
              </a:rPr>
              <a:t>|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9| </a:t>
            </a:r>
            <a:r>
              <a:rPr lang="en-US" altLang="en-US" sz="2400" dirty="0" err="1">
                <a:latin typeface="SutonnyMJ" pitchFamily="2" charset="0"/>
              </a:rPr>
              <a:t>BfvKz‡qkb</a:t>
            </a:r>
            <a:r>
              <a:rPr lang="en-US" altLang="en-US" sz="2400" dirty="0">
                <a:latin typeface="SutonnyMJ" pitchFamily="2" charset="0"/>
              </a:rPr>
              <a:t> †kl </a:t>
            </a:r>
            <a:r>
              <a:rPr lang="en-US" altLang="en-US" sz="2400" dirty="0" err="1">
                <a:latin typeface="SutonnyMJ" pitchFamily="2" charset="0"/>
              </a:rPr>
              <a:t>ch©v‡q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G‡m</a:t>
            </a:r>
            <a:r>
              <a:rPr lang="en-US" altLang="en-US" sz="2400" dirty="0">
                <a:latin typeface="SutonnyMJ" pitchFamily="2" charset="0"/>
              </a:rPr>
              <a:t>¤^</a:t>
            </a:r>
            <a:r>
              <a:rPr lang="en-US" altLang="en-US" sz="2400" dirty="0" err="1">
                <a:latin typeface="SutonnyMJ" pitchFamily="2" charset="0"/>
              </a:rPr>
              <a:t>jx</a:t>
            </a:r>
            <a:r>
              <a:rPr lang="en-US" altLang="en-US" sz="40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c‡q</a:t>
            </a:r>
            <a:r>
              <a:rPr lang="en-US" altLang="en-US" sz="2400" dirty="0">
                <a:latin typeface="SutonnyMJ" pitchFamily="2" charset="0"/>
              </a:rPr>
              <a:t>‡›U </a:t>
            </a:r>
            <a:r>
              <a:rPr lang="en-US" altLang="en-US" sz="2400" dirty="0" err="1">
                <a:latin typeface="SutonnyMJ" pitchFamily="2" charset="0"/>
              </a:rPr>
              <a:t>mg‡eZ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n‡Z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n‡e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Ges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gvóvwis</a:t>
            </a:r>
            <a:r>
              <a:rPr lang="en-US" altLang="en-US" sz="2400" dirty="0">
                <a:latin typeface="SutonnyMJ" pitchFamily="2" charset="0"/>
              </a:rPr>
              <a:t> 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   </a:t>
            </a:r>
            <a:r>
              <a:rPr lang="en-US" altLang="en-US" sz="2400" dirty="0" err="1">
                <a:latin typeface="SutonnyMJ" pitchFamily="2" charset="0"/>
              </a:rPr>
              <a:t>K‡i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Abycw</a:t>
            </a:r>
            <a:r>
              <a:rPr lang="en-US" altLang="en-US" sz="2400" dirty="0">
                <a:latin typeface="SutonnyMJ" pitchFamily="2" charset="0"/>
              </a:rPr>
              <a:t>¯’Z e¨w³i </a:t>
            </a:r>
            <a:r>
              <a:rPr lang="en-US" altLang="en-US" sz="2400" dirty="0" err="1">
                <a:latin typeface="SutonnyMJ" pitchFamily="2" charset="0"/>
              </a:rPr>
              <a:t>msL¨v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wbwðZ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n‡Z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n‡e</a:t>
            </a:r>
            <a:r>
              <a:rPr lang="en-US" altLang="en-US" sz="2400" dirty="0">
                <a:latin typeface="SutonnyMJ" pitchFamily="2" charset="0"/>
              </a:rPr>
              <a:t>|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A1FBFB2B-026F-C528-9F52-9EBD133465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3638" y="420688"/>
            <a:ext cx="2965246" cy="65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latin typeface="SutonnyMJ" pitchFamily="2" charset="0"/>
              </a:rPr>
              <a:t>BfvKz‡qkb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cøvb</a:t>
            </a:r>
            <a:r>
              <a:rPr lang="en-US" altLang="en-US" sz="3600" b="1" dirty="0">
                <a:latin typeface="SutonnyMJ" pitchFamily="2" charset="0"/>
              </a:rPr>
              <a:t>:</a:t>
            </a:r>
            <a:endParaRPr lang="en-US" altLang="en-US" sz="36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3501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www.tradenote.net/images/users/000/436/792/products_images/682222.jpg">
            <a:extLst>
              <a:ext uri="{FF2B5EF4-FFF2-40B4-BE49-F238E27FC236}">
                <a16:creationId xmlns:a16="http://schemas.microsoft.com/office/drawing/2014/main" id="{C4626587-1209-34B5-2599-C6849894CE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13" y="1524000"/>
            <a:ext cx="6945302" cy="472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E8AB8D0-5FE2-380E-28CD-ECC5FCC991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36833" y="39756"/>
            <a:ext cx="1146312" cy="6740307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F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I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E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sz="2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X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T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I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U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I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H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R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7C8AC94-F255-63B8-F528-EDBF2619A0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722" y="344488"/>
            <a:ext cx="508883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G·wUs¸Bmvi</a:t>
            </a:r>
            <a:endParaRPr lang="en-US" altLang="en-US" sz="3600" b="1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723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9B051F-C760-E7CE-A9D5-E2B0E2538B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685800"/>
            <a:ext cx="8822634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dirty="0" err="1">
                <a:latin typeface="SutonnyMJ" pitchFamily="2" charset="0"/>
                <a:cs typeface="SutonnyMJ" pitchFamily="2" charset="0"/>
              </a:rPr>
              <a:t>enb‡hvM</a:t>
            </a:r>
            <a:r>
              <a:rPr lang="en-US" altLang="en-US" b="1" dirty="0">
                <a:latin typeface="SutonnyMJ" pitchFamily="2" charset="0"/>
                <a:cs typeface="SutonnyMJ" pitchFamily="2" charset="0"/>
              </a:rPr>
              <a:t>¨ </a:t>
            </a:r>
            <a:r>
              <a:rPr lang="en-US" altLang="en-US" b="1" dirty="0" err="1"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dirty="0" err="1">
                <a:latin typeface="SutonnyMJ" pitchFamily="2" charset="0"/>
                <a:cs typeface="SutonnyMJ" pitchFamily="2" charset="0"/>
              </a:rPr>
              <a:t>G·wUs¸Bmv‡ii</a:t>
            </a:r>
            <a:r>
              <a:rPr lang="en-US" altLang="en-US" b="1" dirty="0">
                <a:latin typeface="SutonnyMJ" pitchFamily="2" charset="0"/>
                <a:cs typeface="SutonnyMJ" pitchFamily="2" charset="0"/>
              </a:rPr>
              <a:t> ˆ</a:t>
            </a:r>
            <a:r>
              <a:rPr lang="en-US" altLang="en-US" b="1" dirty="0" err="1">
                <a:latin typeface="SutonnyMJ" pitchFamily="2" charset="0"/>
                <a:cs typeface="SutonnyMJ" pitchFamily="2" charset="0"/>
              </a:rPr>
              <a:t>ewkó</a:t>
            </a:r>
            <a:r>
              <a:rPr lang="en-US" altLang="en-US" b="1" dirty="0">
                <a:latin typeface="SutonnyMJ" pitchFamily="2" charset="0"/>
                <a:cs typeface="SutonnyMJ" pitchFamily="2" charset="0"/>
              </a:rPr>
              <a:t>¨ t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b="1" dirty="0">
              <a:solidFill>
                <a:srgbClr val="FF0000"/>
              </a:solidFill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mn‡R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enb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hvM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¨</a:t>
            </a: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Av¸‡bi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myPbv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j‡Mœ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AwMœ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wbe©vc‡bi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Rb¨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AZ¨šÍ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Kvh©Kix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 </a:t>
            </a:r>
          </a:p>
          <a:p>
            <a:pPr>
              <a:spcBef>
                <a:spcPct val="0"/>
              </a:spcBef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wewfbœ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ai‡Yi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wbe©vcK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gva¨g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e¨envi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nq|</a:t>
            </a:r>
          </a:p>
          <a:p>
            <a:pPr>
              <a:spcBef>
                <a:spcPct val="0"/>
              </a:spcBef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m¯Ív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I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me©Î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cvIqv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mn‡R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Acv‡iU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mn‡R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mbv³Ki‡Yi Rb¨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wewfbœ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is Gi I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mvB‡Ri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n‡q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_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v‡K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  <a:endParaRPr lang="en-US" altLang="en-US" sz="1400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8689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www.tradenote.net/images/users/000/437/158/products_images/682499.jpg">
            <a:extLst>
              <a:ext uri="{FF2B5EF4-FFF2-40B4-BE49-F238E27FC236}">
                <a16:creationId xmlns:a16="http://schemas.microsoft.com/office/drawing/2014/main" id="{3D8FB38A-C439-F736-3E54-AC924FFC5B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585788"/>
            <a:ext cx="3124200" cy="627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5">
            <a:extLst>
              <a:ext uri="{FF2B5EF4-FFF2-40B4-BE49-F238E27FC236}">
                <a16:creationId xmlns:a16="http://schemas.microsoft.com/office/drawing/2014/main" id="{327818D6-4485-2451-94BC-F7A6426A4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0"/>
            <a:ext cx="7772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G·wUs¸Bmv‡ii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cwiwPwZ</a:t>
            </a:r>
            <a:endParaRPr lang="en-US" altLang="en-US" sz="1800" b="1" dirty="0">
              <a:solidFill>
                <a:srgbClr val="FF000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8" name="TextBox 31">
            <a:extLst>
              <a:ext uri="{FF2B5EF4-FFF2-40B4-BE49-F238E27FC236}">
                <a16:creationId xmlns:a16="http://schemas.microsoft.com/office/drawing/2014/main" id="{EFC02976-3A68-C7A8-1334-70AF07DFE2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685800"/>
            <a:ext cx="2438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err="1">
                <a:latin typeface="SutonnyMJ" pitchFamily="2" charset="0"/>
                <a:cs typeface="SutonnyMJ" pitchFamily="2" charset="0"/>
              </a:rPr>
              <a:t>Acv‡iwUs</a:t>
            </a:r>
            <a:r>
              <a:rPr lang="en-US" altLang="en-US" sz="24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  <a:cs typeface="SutonnyMJ" pitchFamily="2" charset="0"/>
              </a:rPr>
              <a:t>wjfvi</a:t>
            </a:r>
            <a:endParaRPr lang="en-US" altLang="en-US" sz="2400" b="1" dirty="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9" name="TextBox 33">
            <a:extLst>
              <a:ext uri="{FF2B5EF4-FFF2-40B4-BE49-F238E27FC236}">
                <a16:creationId xmlns:a16="http://schemas.microsoft.com/office/drawing/2014/main" id="{79870CB4-13D3-4B03-D390-972E9AD42E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1219200"/>
            <a:ext cx="2209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baseline="-25000" dirty="0" err="1">
                <a:latin typeface="SutonnyMJ" pitchFamily="2" charset="0"/>
                <a:cs typeface="SutonnyMJ" pitchFamily="2" charset="0"/>
              </a:rPr>
              <a:t>K¨vwi</a:t>
            </a:r>
            <a:r>
              <a:rPr lang="en-US" altLang="en-US" sz="3600" b="1" baseline="-250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baseline="-25000" dirty="0" err="1">
                <a:latin typeface="SutonnyMJ" pitchFamily="2" charset="0"/>
                <a:cs typeface="SutonnyMJ" pitchFamily="2" charset="0"/>
              </a:rPr>
              <a:t>n¨v‡Ûj</a:t>
            </a:r>
            <a:endParaRPr lang="en-US" altLang="en-US" sz="3600" b="1" baseline="-25000" dirty="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0" name="TextBox 34">
            <a:extLst>
              <a:ext uri="{FF2B5EF4-FFF2-40B4-BE49-F238E27FC236}">
                <a16:creationId xmlns:a16="http://schemas.microsoft.com/office/drawing/2014/main" id="{1D285605-5DC2-92DF-E76D-11451ADE78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1676400"/>
            <a:ext cx="2438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SutonnyMJ" pitchFamily="2" charset="0"/>
                <a:cs typeface="SutonnyMJ" pitchFamily="2" charset="0"/>
              </a:rPr>
              <a:t>†</a:t>
            </a:r>
            <a:r>
              <a:rPr lang="en-US" altLang="en-US" sz="2400" b="1" dirty="0" err="1">
                <a:latin typeface="SutonnyMJ" pitchFamily="2" charset="0"/>
                <a:cs typeface="SutonnyMJ" pitchFamily="2" charset="0"/>
              </a:rPr>
              <a:t>cÖmvi</a:t>
            </a:r>
            <a:r>
              <a:rPr lang="en-US" altLang="en-US" sz="2400" b="1" dirty="0">
                <a:latin typeface="SutonnyMJ" pitchFamily="2" charset="0"/>
                <a:cs typeface="SutonnyMJ" pitchFamily="2" charset="0"/>
              </a:rPr>
              <a:t> †MR/</a:t>
            </a:r>
            <a:r>
              <a:rPr lang="en-US" altLang="en-US" sz="2400" b="1" dirty="0" err="1">
                <a:latin typeface="SutonnyMJ" pitchFamily="2" charset="0"/>
                <a:cs typeface="SutonnyMJ" pitchFamily="2" charset="0"/>
              </a:rPr>
              <a:t>g‡bvwbUvi</a:t>
            </a:r>
            <a:endParaRPr lang="en-US" altLang="en-US" sz="2400" b="1" dirty="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1" name="TextBox 36">
            <a:extLst>
              <a:ext uri="{FF2B5EF4-FFF2-40B4-BE49-F238E27FC236}">
                <a16:creationId xmlns:a16="http://schemas.microsoft.com/office/drawing/2014/main" id="{0247CA35-86C6-0424-4AEF-367FDE7C6C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2971800"/>
            <a:ext cx="2743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err="1">
                <a:latin typeface="SutonnyMJ" pitchFamily="2" charset="0"/>
                <a:cs typeface="SutonnyMJ" pitchFamily="2" charset="0"/>
              </a:rPr>
              <a:t>nvB</a:t>
            </a:r>
            <a:r>
              <a:rPr lang="en-US" altLang="en-US" sz="2400" b="1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b="1" dirty="0" err="1">
                <a:latin typeface="SutonnyMJ" pitchFamily="2" charset="0"/>
                <a:cs typeface="SutonnyMJ" pitchFamily="2" charset="0"/>
              </a:rPr>
              <a:t>cÖmvi</a:t>
            </a:r>
            <a:r>
              <a:rPr lang="en-US" altLang="en-US" sz="2400" b="1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b="1" dirty="0" err="1">
                <a:latin typeface="SutonnyMJ" pitchFamily="2" charset="0"/>
                <a:cs typeface="SutonnyMJ" pitchFamily="2" charset="0"/>
              </a:rPr>
              <a:t>nvR</a:t>
            </a:r>
            <a:endParaRPr lang="en-US" altLang="en-US" sz="2400" b="1" dirty="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2" name="TextBox 37">
            <a:extLst>
              <a:ext uri="{FF2B5EF4-FFF2-40B4-BE49-F238E27FC236}">
                <a16:creationId xmlns:a16="http://schemas.microsoft.com/office/drawing/2014/main" id="{41994A15-36CF-9196-0ED2-9222194E52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5268913"/>
            <a:ext cx="2209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err="1">
                <a:latin typeface="SutonnyMJ" pitchFamily="2" charset="0"/>
                <a:cs typeface="SutonnyMJ" pitchFamily="2" charset="0"/>
              </a:rPr>
              <a:t>bRj</a:t>
            </a:r>
            <a:endParaRPr lang="en-US" altLang="en-US" sz="2400" b="1" dirty="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3" name="TextBox 42">
            <a:extLst>
              <a:ext uri="{FF2B5EF4-FFF2-40B4-BE49-F238E27FC236}">
                <a16:creationId xmlns:a16="http://schemas.microsoft.com/office/drawing/2014/main" id="{46F912BC-1348-AF9D-EDDE-C05DEEBCBC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3886200"/>
            <a:ext cx="2819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SutonnyMJ" pitchFamily="2" charset="0"/>
                <a:cs typeface="SutonnyMJ" pitchFamily="2" charset="0"/>
              </a:rPr>
              <a:t>†</a:t>
            </a:r>
            <a:r>
              <a:rPr lang="en-US" altLang="en-US" sz="2400" b="1" dirty="0" err="1">
                <a:latin typeface="SutonnyMJ" pitchFamily="2" charset="0"/>
                <a:cs typeface="SutonnyMJ" pitchFamily="2" charset="0"/>
              </a:rPr>
              <a:t>nvR</a:t>
            </a:r>
            <a:r>
              <a:rPr lang="en-US" altLang="en-US" sz="24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  <a:cs typeface="SutonnyMJ" pitchFamily="2" charset="0"/>
              </a:rPr>
              <a:t>AvUKv‡bvi</a:t>
            </a:r>
            <a:r>
              <a:rPr lang="en-US" altLang="en-US" sz="2400" b="1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b="1" dirty="0" err="1">
                <a:latin typeface="SutonnyMJ" pitchFamily="2" charset="0"/>
                <a:cs typeface="SutonnyMJ" pitchFamily="2" charset="0"/>
              </a:rPr>
              <a:t>eë</a:t>
            </a:r>
            <a:endParaRPr lang="en-US" altLang="en-US" sz="2400" b="1" dirty="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4" name="Right Arrow 23">
            <a:extLst>
              <a:ext uri="{FF2B5EF4-FFF2-40B4-BE49-F238E27FC236}">
                <a16:creationId xmlns:a16="http://schemas.microsoft.com/office/drawing/2014/main" id="{EABA7080-44C8-2643-9EE8-466301DFDA81}"/>
              </a:ext>
            </a:extLst>
          </p:cNvPr>
          <p:cNvSpPr/>
          <p:nvPr/>
        </p:nvSpPr>
        <p:spPr>
          <a:xfrm>
            <a:off x="5410200" y="1447800"/>
            <a:ext cx="6858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ight Arrow 24">
            <a:extLst>
              <a:ext uri="{FF2B5EF4-FFF2-40B4-BE49-F238E27FC236}">
                <a16:creationId xmlns:a16="http://schemas.microsoft.com/office/drawing/2014/main" id="{A8BF4FA3-4B6C-1EF9-42FA-36FD994DA62F}"/>
              </a:ext>
            </a:extLst>
          </p:cNvPr>
          <p:cNvSpPr/>
          <p:nvPr/>
        </p:nvSpPr>
        <p:spPr>
          <a:xfrm>
            <a:off x="5257800" y="838200"/>
            <a:ext cx="8382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ight Arrow 25">
            <a:extLst>
              <a:ext uri="{FF2B5EF4-FFF2-40B4-BE49-F238E27FC236}">
                <a16:creationId xmlns:a16="http://schemas.microsoft.com/office/drawing/2014/main" id="{7DEC936B-12E6-D849-060C-A75DFF230967}"/>
              </a:ext>
            </a:extLst>
          </p:cNvPr>
          <p:cNvSpPr/>
          <p:nvPr/>
        </p:nvSpPr>
        <p:spPr>
          <a:xfrm>
            <a:off x="3429000" y="3124200"/>
            <a:ext cx="26670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ight Arrow 26">
            <a:extLst>
              <a:ext uri="{FF2B5EF4-FFF2-40B4-BE49-F238E27FC236}">
                <a16:creationId xmlns:a16="http://schemas.microsoft.com/office/drawing/2014/main" id="{63DB32B5-E219-3FBE-32DF-8FAEA8FBD743}"/>
              </a:ext>
            </a:extLst>
          </p:cNvPr>
          <p:cNvSpPr/>
          <p:nvPr/>
        </p:nvSpPr>
        <p:spPr>
          <a:xfrm>
            <a:off x="3505200" y="5410200"/>
            <a:ext cx="25908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ight Arrow 27">
            <a:extLst>
              <a:ext uri="{FF2B5EF4-FFF2-40B4-BE49-F238E27FC236}">
                <a16:creationId xmlns:a16="http://schemas.microsoft.com/office/drawing/2014/main" id="{4725DAC6-3DDA-3D83-8AF0-AE08AC631753}"/>
              </a:ext>
            </a:extLst>
          </p:cNvPr>
          <p:cNvSpPr/>
          <p:nvPr/>
        </p:nvSpPr>
        <p:spPr>
          <a:xfrm>
            <a:off x="4648200" y="1143000"/>
            <a:ext cx="14478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Minus 29">
            <a:extLst>
              <a:ext uri="{FF2B5EF4-FFF2-40B4-BE49-F238E27FC236}">
                <a16:creationId xmlns:a16="http://schemas.microsoft.com/office/drawing/2014/main" id="{AAC7A6C1-5FD6-B882-24B6-A94A62F62863}"/>
              </a:ext>
            </a:extLst>
          </p:cNvPr>
          <p:cNvSpPr/>
          <p:nvPr/>
        </p:nvSpPr>
        <p:spPr>
          <a:xfrm>
            <a:off x="4572000" y="685800"/>
            <a:ext cx="76200" cy="18288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ight Arrow 30">
            <a:extLst>
              <a:ext uri="{FF2B5EF4-FFF2-40B4-BE49-F238E27FC236}">
                <a16:creationId xmlns:a16="http://schemas.microsoft.com/office/drawing/2014/main" id="{F5FEC925-D4C5-C893-B5EF-92D8E3E15C09}"/>
              </a:ext>
            </a:extLst>
          </p:cNvPr>
          <p:cNvSpPr/>
          <p:nvPr/>
        </p:nvSpPr>
        <p:spPr>
          <a:xfrm>
            <a:off x="4648200" y="1752600"/>
            <a:ext cx="14478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ight Arrow 41">
            <a:extLst>
              <a:ext uri="{FF2B5EF4-FFF2-40B4-BE49-F238E27FC236}">
                <a16:creationId xmlns:a16="http://schemas.microsoft.com/office/drawing/2014/main" id="{8B203198-2551-2F2A-4545-DC76719784E9}"/>
              </a:ext>
            </a:extLst>
          </p:cNvPr>
          <p:cNvSpPr/>
          <p:nvPr/>
        </p:nvSpPr>
        <p:spPr>
          <a:xfrm>
            <a:off x="5334000" y="3962400"/>
            <a:ext cx="7620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TextBox 32">
            <a:extLst>
              <a:ext uri="{FF2B5EF4-FFF2-40B4-BE49-F238E27FC236}">
                <a16:creationId xmlns:a16="http://schemas.microsoft.com/office/drawing/2014/main" id="{492BEF82-DA7B-EDFD-6868-FE946B3979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990600"/>
            <a:ext cx="2133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SutonnyMJ" pitchFamily="2" charset="0"/>
                <a:cs typeface="SutonnyMJ" pitchFamily="2" charset="0"/>
              </a:rPr>
              <a:t>†</a:t>
            </a:r>
            <a:r>
              <a:rPr lang="en-US" altLang="en-US" sz="2400" b="1" dirty="0" err="1">
                <a:latin typeface="SutonnyMJ" pitchFamily="2" charset="0"/>
                <a:cs typeface="SutonnyMJ" pitchFamily="2" charset="0"/>
              </a:rPr>
              <a:t>mdwU</a:t>
            </a:r>
            <a:r>
              <a:rPr lang="en-US" altLang="en-US" sz="24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  <a:cs typeface="SutonnyMJ" pitchFamily="2" charset="0"/>
              </a:rPr>
              <a:t>wcb</a:t>
            </a:r>
            <a:endParaRPr lang="en-US" altLang="en-US" sz="2400" b="1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24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DE36B3-5B46-6631-2D55-F242C5ADFE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13" y="612844"/>
            <a:ext cx="10966174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enb‡hvM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¨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AwMœwbe©vcK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h‡š¿i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kÖbx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wefvM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t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wbe©vcK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gva¨g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wn‡m‡e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enb‡hvM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¨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AwMœwbe©vcK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hš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¿‡K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mvavibZ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5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fv‡M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fvM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n‡q‡Q</a:t>
            </a:r>
            <a:endParaRPr lang="en-US" altLang="en-US" sz="2800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AutoNum type="arabicPeriod"/>
            </a:pP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IqvUvi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UvBc</a:t>
            </a:r>
            <a:endParaRPr lang="en-US" altLang="en-US" sz="2800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AutoNum type="arabicPeriod" startAt="2"/>
            </a:pP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‡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dvg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UvBc</a:t>
            </a:r>
            <a:endParaRPr lang="en-US" altLang="en-US" sz="2800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AutoNum type="arabicPeriod" startAt="3"/>
            </a:pP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WªvB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KwgK¨vj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cvDWvi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(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wW.wm.wc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)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UvBc</a:t>
            </a:r>
            <a:endParaRPr lang="en-US" altLang="en-US" sz="2800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4.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Kve©Y-WvB-A·vBW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(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wmIUz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)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UvBc</a:t>
            </a:r>
            <a:endParaRPr lang="en-US" altLang="en-US" sz="2800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5.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I‡qU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KwgK¨vj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ev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we‡kl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kÖYxi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AwMœwbe©vcK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hš</a:t>
            </a:r>
            <a:r>
              <a:rPr lang="en-US" altLang="en-US" sz="2800">
                <a:latin typeface="SutonnyMJ" pitchFamily="2" charset="0"/>
                <a:cs typeface="SutonnyMJ" pitchFamily="2" charset="0"/>
              </a:rPr>
              <a:t>¿ </a:t>
            </a:r>
            <a:endParaRPr lang="en-US" altLang="en-US" sz="2800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35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15" name="Picture 2" descr="http://www.gsafire.com/class%20d.jpg">
            <a:extLst>
              <a:ext uri="{FF2B5EF4-FFF2-40B4-BE49-F238E27FC236}">
                <a16:creationId xmlns:a16="http://schemas.microsoft.com/office/drawing/2014/main" id="{80463C97-F18E-9972-CDF1-A04F88027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4" y="361778"/>
            <a:ext cx="51054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http://thumb11.shutterstock.com.edgesuite.net/display_pic_with_logo/172057/172057,1211362386,1/stock-photo-a-co-fire-extinguisher-12860416.jpg">
            <a:extLst>
              <a:ext uri="{FF2B5EF4-FFF2-40B4-BE49-F238E27FC236}">
                <a16:creationId xmlns:a16="http://schemas.microsoft.com/office/drawing/2014/main" id="{EC5894EE-A209-7BD5-0637-08A2042FB1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3"/>
          <a:stretch>
            <a:fillRect/>
          </a:stretch>
        </p:blipFill>
        <p:spPr bwMode="auto">
          <a:xfrm>
            <a:off x="6045197" y="609600"/>
            <a:ext cx="3327400" cy="477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94699134-0284-E300-7957-1E0F6CCBA0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983" y="5739640"/>
            <a:ext cx="9024733" cy="707886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Tahoma" panose="020B0604030504040204" pitchFamily="34" charset="0"/>
              </a:rPr>
              <a:t>  Images of Different Fire Extinguishe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altLang="en-US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pic>
        <p:nvPicPr>
          <p:cNvPr id="18" name="Picture 6" descr="http://www.wks.hk/image/powder_extingusher.jpg">
            <a:extLst>
              <a:ext uri="{FF2B5EF4-FFF2-40B4-BE49-F238E27FC236}">
                <a16:creationId xmlns:a16="http://schemas.microsoft.com/office/drawing/2014/main" id="{39F3737F-E539-70D9-DF6B-E04F0910FE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7" y="561975"/>
            <a:ext cx="2209800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1">
            <a:extLst>
              <a:ext uri="{FF2B5EF4-FFF2-40B4-BE49-F238E27FC236}">
                <a16:creationId xmlns:a16="http://schemas.microsoft.com/office/drawing/2014/main" id="{390DAA7F-B5A3-FCF7-8CA6-414C82618C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197" y="2133600"/>
            <a:ext cx="1219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>
                <a:solidFill>
                  <a:srgbClr val="FF0000"/>
                </a:solidFill>
                <a:latin typeface="Tahoma" panose="020B0604030504040204" pitchFamily="34" charset="0"/>
              </a:rPr>
              <a:t>CO2</a:t>
            </a:r>
            <a:endParaRPr lang="en-US" altLang="en-US" sz="1800" b="1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77812E6-4EE5-DB44-59B9-A82BCB18D2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6997" y="71438"/>
            <a:ext cx="1524000" cy="58578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>
                <a:latin typeface="SutonnyMJ" pitchFamily="2" charset="0"/>
                <a:cs typeface="SutonnyMJ" pitchFamily="2" charset="0"/>
              </a:rPr>
              <a:t> †dvg </a:t>
            </a:r>
            <a:endParaRPr lang="en-US" altLang="en-US" sz="2400" b="1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22" name="TextBox 14">
            <a:extLst>
              <a:ext uri="{FF2B5EF4-FFF2-40B4-BE49-F238E27FC236}">
                <a16:creationId xmlns:a16="http://schemas.microsoft.com/office/drawing/2014/main" id="{506AEF55-1620-D7A6-6547-B48410CFAB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997" y="71438"/>
            <a:ext cx="1371600" cy="585787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SutonnyMJ" pitchFamily="2" charset="0"/>
                <a:cs typeface="SutonnyMJ" pitchFamily="2" charset="0"/>
              </a:rPr>
              <a:t>  </a:t>
            </a:r>
            <a:r>
              <a:rPr lang="en-US" altLang="en-US" b="1">
                <a:latin typeface="SutonnyMJ" pitchFamily="2" charset="0"/>
                <a:cs typeface="SutonnyMJ" pitchFamily="2" charset="0"/>
              </a:rPr>
              <a:t>IqvUvi </a:t>
            </a:r>
            <a:endParaRPr lang="en-US" altLang="en-US" sz="2400" b="1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23" name="TextBox 15">
            <a:extLst>
              <a:ext uri="{FF2B5EF4-FFF2-40B4-BE49-F238E27FC236}">
                <a16:creationId xmlns:a16="http://schemas.microsoft.com/office/drawing/2014/main" id="{D7B28F95-70CF-D079-5889-FCA605203A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197" y="76200"/>
            <a:ext cx="1752600" cy="53340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Tahoma" panose="020B0604030504040204" pitchFamily="34" charset="0"/>
              </a:rPr>
              <a:t> 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wW.wm.wc</a:t>
            </a:r>
            <a:endParaRPr lang="en-US" altLang="en-US" sz="2400" b="1" dirty="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24" name="TextBox 18">
            <a:extLst>
              <a:ext uri="{FF2B5EF4-FFF2-40B4-BE49-F238E27FC236}">
                <a16:creationId xmlns:a16="http://schemas.microsoft.com/office/drawing/2014/main" id="{D59FAE77-8F02-4147-C1B9-F51BCC4EF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8997" y="71438"/>
            <a:ext cx="1143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 dirty="0" err="1">
                <a:solidFill>
                  <a:schemeClr val="tx2"/>
                </a:solidFill>
                <a:latin typeface="SutonnyMJ" pitchFamily="2" charset="0"/>
                <a:cs typeface="SutonnyMJ" pitchFamily="2" charset="0"/>
              </a:rPr>
              <a:t>wmIUz</a:t>
            </a:r>
            <a:endParaRPr lang="en-US" altLang="en-US" sz="2400" b="1" dirty="0">
              <a:solidFill>
                <a:schemeClr val="tx2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25" name="TextBox 8">
            <a:extLst>
              <a:ext uri="{FF2B5EF4-FFF2-40B4-BE49-F238E27FC236}">
                <a16:creationId xmlns:a16="http://schemas.microsoft.com/office/drawing/2014/main" id="{3CDCF739-C7DB-D012-4F1A-574E42B62B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597" y="2133600"/>
            <a:ext cx="1524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Tahoma" panose="020B0604030504040204" pitchFamily="34" charset="0"/>
              </a:rPr>
              <a:t>Foam</a:t>
            </a:r>
            <a:endParaRPr lang="en-US" altLang="en-US" sz="1800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26" name="TextBox 10">
            <a:extLst>
              <a:ext uri="{FF2B5EF4-FFF2-40B4-BE49-F238E27FC236}">
                <a16:creationId xmlns:a16="http://schemas.microsoft.com/office/drawing/2014/main" id="{BD5C498B-AC2E-6397-E9A9-345143BEA6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9746" y="2082800"/>
            <a:ext cx="1371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FF00"/>
                </a:solidFill>
                <a:latin typeface="Tahoma" panose="020B0604030504040204" pitchFamily="34" charset="0"/>
              </a:rPr>
              <a:t>D.C.P</a:t>
            </a:r>
            <a:endParaRPr lang="en-US" altLang="en-US" sz="1600" b="1" dirty="0">
              <a:solidFill>
                <a:srgbClr val="FFFF00"/>
              </a:solidFill>
              <a:latin typeface="Tahoma" panose="020B0604030504040204" pitchFamily="34" charset="0"/>
            </a:endParaRPr>
          </a:p>
        </p:txBody>
      </p:sp>
      <p:pic>
        <p:nvPicPr>
          <p:cNvPr id="27" name="Picture 2" descr="http://image.made-in-china.com/2f0j00dCGEsQqYClkO/Water-Fire-Extinguisher-EN3-Kitemark.jpg">
            <a:extLst>
              <a:ext uri="{FF2B5EF4-FFF2-40B4-BE49-F238E27FC236}">
                <a16:creationId xmlns:a16="http://schemas.microsoft.com/office/drawing/2014/main" id="{35C70BAA-6D04-612B-51CA-FA73436910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0" y="1198943"/>
            <a:ext cx="1862137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7">
            <a:extLst>
              <a:ext uri="{FF2B5EF4-FFF2-40B4-BE49-F238E27FC236}">
                <a16:creationId xmlns:a16="http://schemas.microsoft.com/office/drawing/2014/main" id="{61477C70-496F-3BB4-F09F-7D8B91820E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997" y="2203450"/>
            <a:ext cx="1676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FF00"/>
                </a:solidFill>
                <a:latin typeface="Tahoma" panose="020B0604030504040204" pitchFamily="34" charset="0"/>
              </a:rPr>
              <a:t>Water</a:t>
            </a:r>
          </a:p>
        </p:txBody>
      </p:sp>
    </p:spTree>
    <p:extLst>
      <p:ext uri="{BB962C8B-B14F-4D97-AF65-F5344CB8AC3E}">
        <p14:creationId xmlns:p14="http://schemas.microsoft.com/office/powerpoint/2010/main" val="2087459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www.firstfireextinguishers.com/fire-equipment/images/firechart.jpg">
            <a:extLst>
              <a:ext uri="{FF2B5EF4-FFF2-40B4-BE49-F238E27FC236}">
                <a16:creationId xmlns:a16="http://schemas.microsoft.com/office/drawing/2014/main" id="{6D5BCCC1-BF8E-4B54-25B5-1ECE66A48B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16" y="76199"/>
            <a:ext cx="11559209" cy="615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843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i.stationeryshopper.co.uk/469604.jpg">
            <a:extLst>
              <a:ext uri="{FF2B5EF4-FFF2-40B4-BE49-F238E27FC236}">
                <a16:creationId xmlns:a16="http://schemas.microsoft.com/office/drawing/2014/main" id="{EDC13FEC-C26C-1C0E-AE52-0BCB0845C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99" b="5760"/>
          <a:stretch>
            <a:fillRect/>
          </a:stretch>
        </p:blipFill>
        <p:spPr bwMode="auto">
          <a:xfrm>
            <a:off x="2892286" y="591408"/>
            <a:ext cx="4535283" cy="5537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://image.made-in-china.com/2f0j00dCGEsQqYClkO/Water-Fire-Extinguisher-EN3-Kitemark.jpg">
            <a:extLst>
              <a:ext uri="{FF2B5EF4-FFF2-40B4-BE49-F238E27FC236}">
                <a16:creationId xmlns:a16="http://schemas.microsoft.com/office/drawing/2014/main" id="{30FEA785-0168-801F-14D9-4A9BFC0D56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419" y="609600"/>
            <a:ext cx="2758859" cy="551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D8CDC97-C059-3425-03CD-CF1840EE4542}"/>
              </a:ext>
            </a:extLst>
          </p:cNvPr>
          <p:cNvSpPr/>
          <p:nvPr/>
        </p:nvSpPr>
        <p:spPr>
          <a:xfrm>
            <a:off x="7573620" y="609600"/>
            <a:ext cx="2743200" cy="54830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Arial" pitchFamily="34" charset="0"/>
              <a:buChar char="•"/>
              <a:defRPr/>
            </a:pP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9" name="Rectangle 15">
            <a:extLst>
              <a:ext uri="{FF2B5EF4-FFF2-40B4-BE49-F238E27FC236}">
                <a16:creationId xmlns:a16="http://schemas.microsoft.com/office/drawing/2014/main" id="{4C1F4BED-B2BE-56C4-CD4A-0A34802C2F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3620" y="1212850"/>
            <a:ext cx="2743200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800" b="1">
                <a:latin typeface="Arial Narrow" panose="020B0606020202030204" pitchFamily="34" charset="0"/>
              </a:rPr>
              <a:t> </a:t>
            </a:r>
            <a:r>
              <a:rPr lang="en-US" altLang="en-US" sz="1800" b="1">
                <a:latin typeface="SutonnyMJ" pitchFamily="2" charset="0"/>
                <a:cs typeface="SutonnyMJ" pitchFamily="2" charset="0"/>
              </a:rPr>
              <a:t>GwU jvj is Gi nq</a:t>
            </a:r>
            <a:endParaRPr lang="en-US" altLang="en-US" sz="1800" b="1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000" b="1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>
                <a:latin typeface="Arial Narrow" panose="020B0606020202030204" pitchFamily="34" charset="0"/>
              </a:rPr>
              <a:t>  </a:t>
            </a:r>
            <a:r>
              <a:rPr lang="en-US" altLang="en-US" sz="1800" b="1">
                <a:latin typeface="SutonnyMJ" pitchFamily="2" charset="0"/>
                <a:cs typeface="SutonnyMJ" pitchFamily="2" charset="0"/>
              </a:rPr>
              <a:t>Bnvi aviYÿgZv 6-9 wjt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>
                <a:latin typeface="Arial Narrow" panose="020B0606020202030204" pitchFamily="34" charset="0"/>
              </a:rPr>
              <a:t>  </a:t>
            </a:r>
            <a:r>
              <a:rPr lang="en-US" altLang="en-US" sz="1800" b="1">
                <a:latin typeface="SutonnyMJ" pitchFamily="2" charset="0"/>
                <a:cs typeface="SutonnyMJ" pitchFamily="2" charset="0"/>
              </a:rPr>
              <a:t>Bnvi wbwÿß `yiZ¡ - 6wgt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b="1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>
                <a:latin typeface="SutonnyMJ" pitchFamily="2" charset="0"/>
                <a:cs typeface="SutonnyMJ" pitchFamily="2" charset="0"/>
              </a:rPr>
              <a:t> wbwÿß mgq </a:t>
            </a:r>
            <a:r>
              <a:rPr lang="en-US" altLang="en-US" sz="1800">
                <a:latin typeface="SutonnyMJ" pitchFamily="2" charset="0"/>
                <a:cs typeface="SutonnyMJ" pitchFamily="2" charset="0"/>
              </a:rPr>
              <a:t>5</a:t>
            </a:r>
            <a:r>
              <a:rPr lang="en-US" altLang="en-US" sz="1800" b="1">
                <a:latin typeface="SutonnyMJ" pitchFamily="2" charset="0"/>
                <a:cs typeface="SutonnyMJ" pitchFamily="2" charset="0"/>
              </a:rPr>
              <a:t>5-60 †m‡KÛ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>
                <a:latin typeface="Arial Narrow" panose="020B0606020202030204" pitchFamily="34" charset="0"/>
              </a:rPr>
              <a:t>  </a:t>
            </a:r>
            <a:r>
              <a:rPr lang="en-US" altLang="en-US" sz="1800" b="1">
                <a:latin typeface="SutonnyMJ" pitchFamily="2" charset="0"/>
                <a:cs typeface="SutonnyMJ" pitchFamily="2" charset="0"/>
              </a:rPr>
              <a:t>Acv‡ik‡bi aiY- ‡cÖmvi I 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SutonnyMJ" pitchFamily="2" charset="0"/>
                <a:cs typeface="SutonnyMJ" pitchFamily="2" charset="0"/>
              </a:rPr>
              <a:t>   M¨vm KvwU©R UvBc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b="1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>
                <a:latin typeface="Arial Narrow" panose="020B0606020202030204" pitchFamily="34" charset="0"/>
              </a:rPr>
              <a:t>  </a:t>
            </a:r>
            <a:r>
              <a:rPr lang="en-US" altLang="en-US" sz="1800" b="1">
                <a:latin typeface="SutonnyMJ" pitchFamily="2" charset="0"/>
                <a:cs typeface="SutonnyMJ" pitchFamily="2" charset="0"/>
              </a:rPr>
              <a:t>me©mvKz‡j¨ IRb- 15-16 †KwR</a:t>
            </a:r>
            <a:endParaRPr lang="en-US" altLang="en-US" sz="180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EB8F5102-8E89-05BB-1124-C6CD2E76B2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5320" y="-32647"/>
            <a:ext cx="7696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 u="sng" dirty="0" err="1">
                <a:latin typeface="SutonnyMJ" pitchFamily="2" charset="0"/>
                <a:cs typeface="SutonnyMJ" pitchFamily="2" charset="0"/>
              </a:rPr>
              <a:t>IqvUvi</a:t>
            </a:r>
            <a:r>
              <a:rPr lang="en-US" altLang="en-US" b="1" u="sng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u="sng" dirty="0" err="1">
                <a:latin typeface="SutonnyMJ" pitchFamily="2" charset="0"/>
                <a:cs typeface="SutonnyMJ" pitchFamily="2" charset="0"/>
              </a:rPr>
              <a:t>UvBc</a:t>
            </a:r>
            <a:r>
              <a:rPr lang="en-US" altLang="en-US" b="1" u="sng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u="sng" dirty="0" err="1"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b="1" u="sng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u="sng" dirty="0" err="1">
                <a:latin typeface="SutonnyMJ" pitchFamily="2" charset="0"/>
                <a:cs typeface="SutonnyMJ" pitchFamily="2" charset="0"/>
              </a:rPr>
              <a:t>G·wUs¸Bmv‡ii</a:t>
            </a:r>
            <a:r>
              <a:rPr lang="en-US" altLang="en-US" b="1" u="sng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u="sng" dirty="0" err="1">
                <a:latin typeface="SutonnyMJ" pitchFamily="2" charset="0"/>
                <a:cs typeface="SutonnyMJ" pitchFamily="2" charset="0"/>
              </a:rPr>
              <a:t>eY©bv</a:t>
            </a:r>
            <a:r>
              <a:rPr lang="en-US" altLang="en-US" b="1" u="sng" dirty="0">
                <a:latin typeface="SutonnyMJ" pitchFamily="2" charset="0"/>
                <a:cs typeface="SutonnyMJ" pitchFamily="2" charset="0"/>
              </a:rPr>
              <a:t>:</a:t>
            </a:r>
            <a:endParaRPr lang="en-US" altLang="en-US" sz="1800" b="1" u="sng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5287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10" name="Picture 2" descr="http://www.gsafire.com/class%20d.jpg">
            <a:extLst>
              <a:ext uri="{FF2B5EF4-FFF2-40B4-BE49-F238E27FC236}">
                <a16:creationId xmlns:a16="http://schemas.microsoft.com/office/drawing/2014/main" id="{2965963B-9042-B85C-23F0-C58008082B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670" y="308109"/>
            <a:ext cx="6142383" cy="6142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http://www.safety-sign-wizard.co.uk/images/fi05.jpg">
            <a:extLst>
              <a:ext uri="{FF2B5EF4-FFF2-40B4-BE49-F238E27FC236}">
                <a16:creationId xmlns:a16="http://schemas.microsoft.com/office/drawing/2014/main" id="{B1BBBE34-90E6-59F1-6CFB-D46E0E9AB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auto">
          <a:xfrm>
            <a:off x="1670258" y="765309"/>
            <a:ext cx="2487612" cy="5303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8">
            <a:extLst>
              <a:ext uri="{FF2B5EF4-FFF2-40B4-BE49-F238E27FC236}">
                <a16:creationId xmlns:a16="http://schemas.microsoft.com/office/drawing/2014/main" id="{C277FD2E-70E2-45A7-CA52-F8F646FB2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5198" y="244971"/>
            <a:ext cx="701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‡</a:t>
            </a:r>
            <a:r>
              <a:rPr lang="en-US" altLang="en-US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dvg</a:t>
            </a:r>
            <a:r>
              <a:rPr lang="en-US" altLang="en-US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UvBc</a:t>
            </a:r>
            <a:r>
              <a:rPr lang="en-US" altLang="en-US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                 </a:t>
            </a:r>
            <a:r>
              <a:rPr lang="en-US" altLang="en-US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G·wUs¸Bmvi</a:t>
            </a:r>
            <a:endParaRPr lang="en-US" altLang="en-US" sz="1800" b="1" dirty="0">
              <a:solidFill>
                <a:srgbClr val="FF000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CA3A07B-4036-26C5-AA3E-03D75077ECF6}"/>
              </a:ext>
            </a:extLst>
          </p:cNvPr>
          <p:cNvSpPr/>
          <p:nvPr/>
        </p:nvSpPr>
        <p:spPr>
          <a:xfrm>
            <a:off x="6901070" y="841509"/>
            <a:ext cx="2971800" cy="472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Arial" pitchFamily="34" charset="0"/>
              <a:buChar char="•"/>
              <a:defRPr/>
            </a:pP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EE8B1E6A-BE76-C935-559D-B633549AEB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6845" y="1520959"/>
            <a:ext cx="2743200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GwU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µ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xg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is Gi nq</a:t>
            </a:r>
            <a:endParaRPr lang="en-US" altLang="en-US" sz="18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0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Bnvi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aviYÿgZv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6-9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wjt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Bnvi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wbwÿß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`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yiZ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¡ - 4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wgt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wbwÿß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mgq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30-45 †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m‡KÛ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Acv‡ik‡bi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aiY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- ‡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cÖmvi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I 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M¨vm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KvwU©R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UvBc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me©mvKz‡j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¨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IRb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- 15-16 †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KwR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4700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12" name="Picture 4" descr="http://www.cheapextinguishers.com/images/sign%20powder.jpg">
            <a:extLst>
              <a:ext uri="{FF2B5EF4-FFF2-40B4-BE49-F238E27FC236}">
                <a16:creationId xmlns:a16="http://schemas.microsoft.com/office/drawing/2014/main" id="{A2D00936-DC5E-69B0-388E-FC225DD0A9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1" t="7201" r="30600" b="9000"/>
          <a:stretch>
            <a:fillRect/>
          </a:stretch>
        </p:blipFill>
        <p:spPr bwMode="auto">
          <a:xfrm>
            <a:off x="4643230" y="741845"/>
            <a:ext cx="2449807" cy="554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4C873FE-739B-978D-01A4-7318A0D64417}"/>
              </a:ext>
            </a:extLst>
          </p:cNvPr>
          <p:cNvSpPr/>
          <p:nvPr/>
        </p:nvSpPr>
        <p:spPr>
          <a:xfrm>
            <a:off x="1643271" y="801756"/>
            <a:ext cx="2644775" cy="4648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Arial" pitchFamily="34" charset="0"/>
              <a:buChar char="•"/>
              <a:defRPr/>
            </a:pP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14" name="Picture 6" descr="http://www.wks.hk/image/powder_extingusher.jpg">
            <a:extLst>
              <a:ext uri="{FF2B5EF4-FFF2-40B4-BE49-F238E27FC236}">
                <a16:creationId xmlns:a16="http://schemas.microsoft.com/office/drawing/2014/main" id="{DAEBA774-A3FE-F557-4D03-F67F71E0D8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771" y="874908"/>
            <a:ext cx="2400300" cy="5184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6">
            <a:extLst>
              <a:ext uri="{FF2B5EF4-FFF2-40B4-BE49-F238E27FC236}">
                <a16:creationId xmlns:a16="http://schemas.microsoft.com/office/drawing/2014/main" id="{9D7486B4-9D2E-4C20-C8AB-C6ADE01AB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5871" y="79444"/>
            <a:ext cx="5867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wW.wm.wc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G·wUs¸Bmvi</a:t>
            </a:r>
            <a:endParaRPr lang="en-US" altLang="en-US" sz="2000" b="1" dirty="0">
              <a:solidFill>
                <a:srgbClr val="FF000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id="{EEE1EA75-658E-C3B9-A305-CAA5CB1F4C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3271" y="1563756"/>
            <a:ext cx="2743200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GwU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bxj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is Gi nq</a:t>
            </a:r>
            <a:endParaRPr lang="en-US" altLang="en-US" sz="18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0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Bnvi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aviYÿgZv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1-12 ‡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KwRt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Bnvi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wbwÿß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`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yiZ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¡ - 3-6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wgt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wbwÿß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mgq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dirty="0">
                <a:latin typeface="SutonnyMJ" pitchFamily="2" charset="0"/>
                <a:cs typeface="SutonnyMJ" pitchFamily="2" charset="0"/>
              </a:rPr>
              <a:t>08-20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m‡KÛ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Acv‡ik‡bi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aiY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- ‡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cÖmvi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I 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M¨vm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KvwU©R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UvBc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me©mvKz‡j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¨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IRb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- 10-17 †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KwR</a:t>
            </a:r>
            <a:endParaRPr lang="en-US" altLang="en-US" sz="1800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659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id="{E646FE23-F6B8-B3D2-22A4-18C941180F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2792" y="361674"/>
            <a:ext cx="361749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4000" b="1" dirty="0">
                <a:latin typeface="SutonnyMJ" pitchFamily="2" charset="0"/>
              </a:rPr>
              <a:t>Av¸‡bi msÁv </a:t>
            </a:r>
            <a:r>
              <a:rPr lang="it-IT" altLang="en-US" sz="2400" b="1" dirty="0">
                <a:latin typeface="SutonnyMJ" pitchFamily="2" charset="0"/>
              </a:rPr>
              <a:t>-</a:t>
            </a:r>
            <a:endParaRPr lang="en-US" altLang="en-US" sz="2400" dirty="0">
              <a:latin typeface="Tahoma" panose="020B060403050404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AE5624-69D6-225C-81BE-73AEA57F12A6}"/>
              </a:ext>
            </a:extLst>
          </p:cNvPr>
          <p:cNvSpPr txBox="1">
            <a:spLocks/>
          </p:cNvSpPr>
          <p:nvPr/>
        </p:nvSpPr>
        <p:spPr bwMode="auto">
          <a:xfrm>
            <a:off x="417443" y="1400106"/>
            <a:ext cx="11305589" cy="1755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it-IT" altLang="en-US" dirty="0">
                <a:latin typeface="SutonnyMJ" pitchFamily="2" charset="0"/>
              </a:rPr>
              <a:t>Av¸b n‡”Q `vn¨e¯‘ , Aw·‡Rb I Zvc G wZbwU Dcv`v‡bi ms‡hv‡M weiwZnxb ivmvqwbK wewµqvi gva¨‡g GKwU Awew”Qbœ cÖ¾¡jb cÖwµqv, hvnv Zvc I Av‡jv weKwkZ K‡i|</a:t>
            </a:r>
            <a:endParaRPr lang="en-US" altLang="en-US" sz="4800" b="1" dirty="0">
              <a:latin typeface="SutonnyMJ" pitchFamily="2" charset="0"/>
            </a:endParaRPr>
          </a:p>
        </p:txBody>
      </p:sp>
      <p:pic>
        <p:nvPicPr>
          <p:cNvPr id="8" name="Picture 2" descr="http://www.cablesystems.co.uk/images/Fire_triangle.png">
            <a:extLst>
              <a:ext uri="{FF2B5EF4-FFF2-40B4-BE49-F238E27FC236}">
                <a16:creationId xmlns:a16="http://schemas.microsoft.com/office/drawing/2014/main" id="{0C4BD76B-ED63-6284-D3CD-B7F7048D8B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151" y="3349555"/>
            <a:ext cx="2963203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4F69AC4B-7524-E0E3-E2FC-61F8298F88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036" y="4055304"/>
            <a:ext cx="494820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b="1" u="sng" dirty="0">
                <a:solidFill>
                  <a:srgbClr val="C00000"/>
                </a:solidFill>
                <a:latin typeface="Arial Narrow" panose="020B0606020202030204" pitchFamily="34" charset="0"/>
              </a:rPr>
              <a:t>Triangle of Fire</a:t>
            </a:r>
          </a:p>
        </p:txBody>
      </p:sp>
    </p:spTree>
    <p:extLst>
      <p:ext uri="{BB962C8B-B14F-4D97-AF65-F5344CB8AC3E}">
        <p14:creationId xmlns:p14="http://schemas.microsoft.com/office/powerpoint/2010/main" val="231730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www.euroffice.co.uk/_image/item/_large/470639_0.jpg">
            <a:extLst>
              <a:ext uri="{FF2B5EF4-FFF2-40B4-BE49-F238E27FC236}">
                <a16:creationId xmlns:a16="http://schemas.microsoft.com/office/drawing/2014/main" id="{8AEDECC7-26EE-319A-8FBA-A7AD004EA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417" y="990600"/>
            <a:ext cx="51054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://thumb11.shutterstock.com.edgesuite.net/display_pic_with_logo/172057/172057,1211362386,1/stock-photo-a-co-fire-extinguisher-12860416.jpg">
            <a:extLst>
              <a:ext uri="{FF2B5EF4-FFF2-40B4-BE49-F238E27FC236}">
                <a16:creationId xmlns:a16="http://schemas.microsoft.com/office/drawing/2014/main" id="{B21FC1A8-C035-5851-E883-7EB3AA8066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817" y="862013"/>
            <a:ext cx="2803677" cy="454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65CCC0C-0E7B-AB63-A93B-8C8DF40D7EAD}"/>
              </a:ext>
            </a:extLst>
          </p:cNvPr>
          <p:cNvSpPr/>
          <p:nvPr/>
        </p:nvSpPr>
        <p:spPr>
          <a:xfrm>
            <a:off x="1630016" y="609600"/>
            <a:ext cx="2613177" cy="4548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Arial" pitchFamily="34" charset="0"/>
              <a:buChar char="•"/>
              <a:defRPr/>
            </a:pP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20DBD4AB-AB48-9AFE-855B-F21CAECFBA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1317" y="77064"/>
            <a:ext cx="4953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 dirty="0" err="1">
                <a:latin typeface="SutonnyMJ" pitchFamily="2" charset="0"/>
                <a:cs typeface="SutonnyMJ" pitchFamily="2" charset="0"/>
              </a:rPr>
              <a:t>wmIUz</a:t>
            </a:r>
            <a:r>
              <a:rPr lang="en-US" altLang="en-US" sz="40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4000" b="1" dirty="0" err="1"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sz="40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4000" b="1" dirty="0" err="1">
                <a:latin typeface="SutonnyMJ" pitchFamily="2" charset="0"/>
                <a:cs typeface="SutonnyMJ" pitchFamily="2" charset="0"/>
              </a:rPr>
              <a:t>G·wUs¸Bmvi</a:t>
            </a:r>
            <a:r>
              <a:rPr lang="en-US" altLang="en-US" sz="4000" b="1" dirty="0">
                <a:latin typeface="SutonnyMJ" pitchFamily="2" charset="0"/>
                <a:cs typeface="SutonnyMJ" pitchFamily="2" charset="0"/>
              </a:rPr>
              <a:t> t</a:t>
            </a:r>
            <a:endParaRPr lang="en-US" altLang="en-US" sz="1800" b="1" dirty="0">
              <a:latin typeface="Arial Narrow" panose="020B0606020202030204" pitchFamily="34" charset="0"/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82EC4DDF-483F-1947-8492-B272C3556A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3817" y="1524000"/>
            <a:ext cx="2743200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GwU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Kv‡jv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is Gi nq</a:t>
            </a:r>
            <a:endParaRPr lang="en-US" altLang="en-US" sz="18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0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Bnvi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aviYÿgZv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1-6 ‡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KwRt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Bnvi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wbwÿß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`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yiZ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¡ - 2-3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wgt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wbwÿß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mgq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dirty="0">
                <a:latin typeface="SutonnyMJ" pitchFamily="2" charset="0"/>
                <a:cs typeface="SutonnyMJ" pitchFamily="2" charset="0"/>
              </a:rPr>
              <a:t>09-26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m‡KÛ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Acv‡ik‡bi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aiY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- ‡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cÖmvi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UvBc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me©mvKz‡j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¨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IRb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- 15-20 †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KwR</a:t>
            </a:r>
            <a:endParaRPr lang="en-US" altLang="en-US" sz="1800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1519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6" descr="http://differenttypesoffireextinguishers.com/images/how_to_use_fire_extinguisher.jpg">
            <a:extLst>
              <a:ext uri="{FF2B5EF4-FFF2-40B4-BE49-F238E27FC236}">
                <a16:creationId xmlns:a16="http://schemas.microsoft.com/office/drawing/2014/main" id="{E89932D7-AFC9-C236-FCD6-9D3658856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5131" y="244475"/>
            <a:ext cx="4224337" cy="455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://image.made-in-china.com/2f0j00dCGEsQqYClkO/Water-Fire-Extinguisher-EN3-Kitemark.jpg">
            <a:extLst>
              <a:ext uri="{FF2B5EF4-FFF2-40B4-BE49-F238E27FC236}">
                <a16:creationId xmlns:a16="http://schemas.microsoft.com/office/drawing/2014/main" id="{DF7E2757-88CA-7842-1663-0B223C561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256" y="1295400"/>
            <a:ext cx="1928812" cy="4183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16">
            <a:extLst>
              <a:ext uri="{FF2B5EF4-FFF2-40B4-BE49-F238E27FC236}">
                <a16:creationId xmlns:a16="http://schemas.microsoft.com/office/drawing/2014/main" id="{4D3CBF3E-50F4-DC5E-90D9-23B7BC58E2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0868" y="4724400"/>
            <a:ext cx="4572000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br>
              <a:rPr lang="en-US" altLang="en-US" sz="1800" dirty="0">
                <a:latin typeface="Times New Roman" panose="02020603050405020304" pitchFamily="18" charset="0"/>
              </a:rPr>
            </a:br>
            <a:r>
              <a:rPr lang="en-US" altLang="en-US" sz="2400" b="1" dirty="0">
                <a:latin typeface="SutonnyMJ" pitchFamily="2" charset="0"/>
              </a:rPr>
              <a:t>1| †</a:t>
            </a:r>
            <a:r>
              <a:rPr lang="en-US" altLang="en-US" sz="2400" b="1" dirty="0" err="1">
                <a:latin typeface="SutonnyMJ" pitchFamily="2" charset="0"/>
              </a:rPr>
              <a:t>mdwU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wcb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Ly‡j</a:t>
            </a:r>
            <a:r>
              <a:rPr lang="en-US" altLang="en-US" sz="2400" b="1" dirty="0">
                <a:latin typeface="SutonnyMJ" pitchFamily="2" charset="0"/>
              </a:rPr>
              <a:t> †</a:t>
            </a:r>
            <a:r>
              <a:rPr lang="en-US" altLang="en-US" sz="2400" b="1" dirty="0" err="1">
                <a:latin typeface="SutonnyMJ" pitchFamily="2" charset="0"/>
              </a:rPr>
              <a:t>djv</a:t>
            </a:r>
            <a:r>
              <a:rPr lang="en-US" altLang="en-US" sz="2400" b="1" dirty="0">
                <a:latin typeface="SutonnyMJ" pitchFamily="2" charset="0"/>
              </a:rPr>
              <a:t>|</a:t>
            </a:r>
            <a:br>
              <a:rPr lang="en-US" altLang="en-US" sz="2400" b="1" dirty="0">
                <a:latin typeface="SutonnyMJ" pitchFamily="2" charset="0"/>
              </a:rPr>
            </a:br>
            <a:r>
              <a:rPr lang="en-US" altLang="en-US" sz="2400" b="1" dirty="0">
                <a:latin typeface="SutonnyMJ" pitchFamily="2" charset="0"/>
              </a:rPr>
              <a:t>2| </a:t>
            </a:r>
            <a:r>
              <a:rPr lang="en-US" altLang="en-US" sz="2400" b="1" dirty="0" err="1">
                <a:latin typeface="SutonnyMJ" pitchFamily="2" charset="0"/>
              </a:rPr>
              <a:t>b‡RjwU</a:t>
            </a:r>
            <a:r>
              <a:rPr lang="en-US" altLang="en-US" sz="2400" b="1" dirty="0">
                <a:latin typeface="SutonnyMJ" pitchFamily="2" charset="0"/>
              </a:rPr>
              <a:t> Av¸‡bi </a:t>
            </a:r>
            <a:r>
              <a:rPr lang="en-US" altLang="en-US" sz="2400" b="1" dirty="0" err="1">
                <a:latin typeface="SutonnyMJ" pitchFamily="2" charset="0"/>
              </a:rPr>
              <a:t>Drm</a:t>
            </a:r>
            <a:r>
              <a:rPr lang="en-US" altLang="en-US" sz="2400" b="1" dirty="0">
                <a:latin typeface="SutonnyMJ" pitchFamily="2" charset="0"/>
              </a:rPr>
              <a:t>¯’‡j </a:t>
            </a:r>
            <a:r>
              <a:rPr lang="en-US" altLang="en-US" sz="2400" b="1" dirty="0" err="1">
                <a:latin typeface="SutonnyMJ" pitchFamily="2" charset="0"/>
              </a:rPr>
              <a:t>ZvK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Kiv</a:t>
            </a:r>
            <a:r>
              <a:rPr lang="en-US" altLang="en-US" sz="2400" b="1" dirty="0">
                <a:latin typeface="SutonnyMJ" pitchFamily="2" charset="0"/>
              </a:rPr>
              <a:t>|</a:t>
            </a:r>
            <a:br>
              <a:rPr lang="en-US" altLang="en-US" sz="2400" b="1" dirty="0">
                <a:latin typeface="SutonnyMJ" pitchFamily="2" charset="0"/>
              </a:rPr>
            </a:br>
            <a:r>
              <a:rPr lang="en-US" altLang="en-US" sz="2400" b="1" dirty="0">
                <a:latin typeface="SutonnyMJ" pitchFamily="2" charset="0"/>
              </a:rPr>
              <a:t>3| </a:t>
            </a:r>
            <a:r>
              <a:rPr lang="en-US" altLang="en-US" sz="2400" b="1" dirty="0" err="1">
                <a:latin typeface="SutonnyMJ" pitchFamily="2" charset="0"/>
              </a:rPr>
              <a:t>Acv‡iwUs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wjfv‡i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Pvc</a:t>
            </a:r>
            <a:r>
              <a:rPr lang="en-US" altLang="en-US" sz="2400" b="1" dirty="0">
                <a:latin typeface="SutonnyMJ" pitchFamily="2" charset="0"/>
              </a:rPr>
              <a:t> †`qv|</a:t>
            </a:r>
            <a:br>
              <a:rPr lang="en-US" altLang="en-US" sz="2400" b="1" dirty="0">
                <a:latin typeface="SutonnyMJ" pitchFamily="2" charset="0"/>
              </a:rPr>
            </a:br>
            <a:r>
              <a:rPr lang="en-US" altLang="en-US" sz="2400" b="1" dirty="0">
                <a:latin typeface="SutonnyMJ" pitchFamily="2" charset="0"/>
              </a:rPr>
              <a:t>4| </a:t>
            </a:r>
            <a:r>
              <a:rPr lang="en-US" altLang="en-US" sz="2400" b="1" dirty="0" err="1">
                <a:latin typeface="SutonnyMJ" pitchFamily="2" charset="0"/>
              </a:rPr>
              <a:t>myBd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K‡i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Av¸b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wbfv‡bv</a:t>
            </a:r>
            <a:r>
              <a:rPr lang="en-US" altLang="en-US" sz="2400" b="1" dirty="0">
                <a:latin typeface="SutonnyMJ" pitchFamily="2" charset="0"/>
              </a:rPr>
              <a:t>|</a:t>
            </a:r>
            <a:endParaRPr lang="en-US" altLang="en-US" sz="1800" b="1" dirty="0">
              <a:latin typeface="Tahoma" panose="020B0604030504040204" pitchFamily="34" charset="0"/>
            </a:endParaRPr>
          </a:p>
        </p:txBody>
      </p:sp>
      <p:sp>
        <p:nvSpPr>
          <p:cNvPr id="9" name="TextBox 17">
            <a:extLst>
              <a:ext uri="{FF2B5EF4-FFF2-40B4-BE49-F238E27FC236}">
                <a16:creationId xmlns:a16="http://schemas.microsoft.com/office/drawing/2014/main" id="{C32250EF-3316-3601-CE47-B2EEA5B908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7068" y="457200"/>
            <a:ext cx="3124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Acv‡iwUs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wm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‡÷g 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33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www.ci.garden-grove.ca.us/city-files/images/fireextinguisher.gif">
            <a:extLst>
              <a:ext uri="{FF2B5EF4-FFF2-40B4-BE49-F238E27FC236}">
                <a16:creationId xmlns:a16="http://schemas.microsoft.com/office/drawing/2014/main" id="{16F085C4-3A6E-AA99-E241-239159DD84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547" y="364451"/>
            <a:ext cx="4267200" cy="605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CB401E5-F31F-5DEC-D5FC-C20AD56F11B2}"/>
              </a:ext>
            </a:extLst>
          </p:cNvPr>
          <p:cNvSpPr/>
          <p:nvPr/>
        </p:nvSpPr>
        <p:spPr>
          <a:xfrm>
            <a:off x="2501347" y="251790"/>
            <a:ext cx="1066800" cy="6096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8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</a:t>
            </a:r>
          </a:p>
          <a:p>
            <a:pPr>
              <a:defRPr/>
            </a:pPr>
            <a:r>
              <a:rPr lang="en-US" sz="8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243621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61F10A28-367F-B66F-0572-B399F5D93E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677" y="228600"/>
            <a:ext cx="100490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G·wUs¸Bmvi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e¨env‡i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mZK©Zv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A038DB-9D47-52A1-DDD0-9A0DFA9E84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834" y="1000065"/>
            <a:ext cx="11181522" cy="495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AutoNum type="arabicPeriod"/>
            </a:pP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G·wUs¸Bmvi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e¨env‡ii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mgq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evZv‡mi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Ab~Kz‡j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(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Avc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DBÛ) `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vov‡Z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n‡e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2.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e¨env‡ii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mgq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hZUzKz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m¤¢e Av¸‡bi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wbKUeZ©x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nIqv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3.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WªvB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KwgK¨vj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cvDWvi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G·wUs¸Bmvi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e¨env‡ii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mgq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mveavbZv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Aej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¤^b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hv‡Z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KwgK¨vj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cvDWvi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wbtk¦v‡mi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mv‡_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kix‡i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cÖ‡ek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K‡i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AutoNum type="arabicPeriod" startAt="4"/>
            </a:pP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mivmwi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gvby‡li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kix‡i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e¨envi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hv‡e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  <a:endParaRPr lang="en-US" altLang="en-US" sz="1800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AutoNum type="arabicPeriod" startAt="4"/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AutoNum type="arabicPeriod" startAt="4"/>
            </a:pP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dvg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G·wUs¸Bmvi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e¨env‡ii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‡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ÿ‡Î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Kvh©Kix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dvg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ˆ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Zixi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Rb¨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b‡RjwU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Nyiv‡bv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hv‡e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AutoNum type="arabicPeriod" startAt="4"/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AutoNum type="arabicPeriod" startAt="4"/>
            </a:pP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wmIUz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G·wUs¸Bmvi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Lvjv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RvqMvq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I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KwVb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c`v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‡_©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Av¸‡b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e¨envi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hv‡e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AutoNum type="arabicPeriod" startAt="4"/>
            </a:pPr>
            <a:endParaRPr lang="en-US" altLang="en-US" sz="1800" dirty="0">
              <a:latin typeface="Tahoma" panose="020B0604030504040204" pitchFamily="34" charset="0"/>
            </a:endParaRPr>
          </a:p>
          <a:p>
            <a:pPr>
              <a:spcBef>
                <a:spcPct val="0"/>
              </a:spcBef>
              <a:buFontTx/>
              <a:buAutoNum type="arabicPeriod" startAt="4"/>
            </a:pPr>
            <a:endParaRPr lang="en-US" altLang="en-US" sz="18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0165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91FA44-7330-C421-5650-B8CC23B61D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7671" y="381000"/>
            <a:ext cx="60960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400" b="1" dirty="0" err="1">
                <a:latin typeface="SutonnyMJ" pitchFamily="2" charset="0"/>
                <a:cs typeface="SutonnyMJ" pitchFamily="2" charset="0"/>
              </a:rPr>
              <a:t>hZœ</a:t>
            </a:r>
            <a:r>
              <a:rPr lang="en-US" altLang="en-US" sz="4400" b="1" dirty="0">
                <a:latin typeface="SutonnyMJ" pitchFamily="2" charset="0"/>
                <a:cs typeface="SutonnyMJ" pitchFamily="2" charset="0"/>
              </a:rPr>
              <a:t> I </a:t>
            </a:r>
            <a:r>
              <a:rPr lang="en-US" altLang="en-US" sz="4400" b="1" dirty="0" err="1">
                <a:latin typeface="SutonnyMJ" pitchFamily="2" charset="0"/>
                <a:cs typeface="SutonnyMJ" pitchFamily="2" charset="0"/>
              </a:rPr>
              <a:t>iÿvYv‡eÿY</a:t>
            </a:r>
            <a:r>
              <a:rPr lang="en-US" altLang="en-US" sz="4400" b="1" dirty="0">
                <a:latin typeface="SutonnyMJ" pitchFamily="2" charset="0"/>
                <a:cs typeface="SutonnyMJ" pitchFamily="2" charset="0"/>
              </a:rPr>
              <a:t> 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6AF2CF-0428-AD67-C056-8C0A7B922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1566" y="1143000"/>
            <a:ext cx="7772400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cÖwZ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3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gvm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AšÍi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AšÍi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wb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‡¤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œi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welq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¸‡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jv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cixÿv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Ki‡Z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n‡et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-</a:t>
            </a:r>
            <a:endParaRPr lang="en-US" altLang="en-US" sz="36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KwgK¨vj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I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M¨v‡mi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cwigvb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IRb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K‡i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‡`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Lv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cvDWvi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G·wUs¸Bmv‡ii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ÿ‡Î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cvDWvi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RgvU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e‡ua‡Q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wKbv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Zv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cixÿv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cªmvi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wgUvi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cixÿv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K‡i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cÖmvi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mwVK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Av‡Q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wKbv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Zv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hvPvB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nvR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Ges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b‡Rj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cwi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®‹vi I Db¥y³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Av‡Q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wKbv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Zv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hvPvB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wmwjÛv‡ii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Kv_vI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ÿwZMÖ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¯’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n‡q‡Q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wKbv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Zv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cixÿv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cÖwZ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eQi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cvDWvi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I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M¨vm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cwic~Y©fv‡e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Lvwj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K‡i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cybivq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fwZ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©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K‡i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ivLv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</a:pPr>
            <a:endParaRPr lang="en-US" altLang="en-US" sz="18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1982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t1.gstatic.com/images?q=tbn:vkexqeWkJjTNfM:http://i35.photobucket.com/albums/d194/evolutionthailand/1f72f4a7.jpg&amp;t=1">
            <a:extLst>
              <a:ext uri="{FF2B5EF4-FFF2-40B4-BE49-F238E27FC236}">
                <a16:creationId xmlns:a16="http://schemas.microsoft.com/office/drawing/2014/main" id="{3CF5230A-0CA8-584F-66C2-594A4CB6C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162" y="935106"/>
            <a:ext cx="3381933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IMG_1578">
            <a:extLst>
              <a:ext uri="{FF2B5EF4-FFF2-40B4-BE49-F238E27FC236}">
                <a16:creationId xmlns:a16="http://schemas.microsoft.com/office/drawing/2014/main" id="{8F39D6D2-DBAB-F83F-D6A4-B6297D104B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727" y="3564690"/>
            <a:ext cx="3365368" cy="2524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Picture 167">
            <a:extLst>
              <a:ext uri="{FF2B5EF4-FFF2-40B4-BE49-F238E27FC236}">
                <a16:creationId xmlns:a16="http://schemas.microsoft.com/office/drawing/2014/main" id="{9B1FEEFA-CFCC-2483-AE46-51B8F1ACD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296" y="916055"/>
            <a:ext cx="33782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http://www.ul.ie/~childsp/CinA/Issue38/cinact61.jpg">
            <a:extLst>
              <a:ext uri="{FF2B5EF4-FFF2-40B4-BE49-F238E27FC236}">
                <a16:creationId xmlns:a16="http://schemas.microsoft.com/office/drawing/2014/main" id="{64F0E978-3E49-C5A9-6383-8E50DD64D6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297" y="3576429"/>
            <a:ext cx="3365368" cy="250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E7B3169-4546-648A-C747-E1DD77A640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8702" y="198783"/>
            <a:ext cx="7315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wewfbœ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AwMœwbe©vcK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h‡š¿i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ev¯Íe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e¨envi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t</a:t>
            </a:r>
            <a:endParaRPr lang="en-US" altLang="en-US" sz="2800" b="1" dirty="0">
              <a:solidFill>
                <a:srgbClr val="FF0000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0724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Animation Question mark, questions, text, cartoon png | PNGEgg">
            <a:extLst>
              <a:ext uri="{FF2B5EF4-FFF2-40B4-BE49-F238E27FC236}">
                <a16:creationId xmlns:a16="http://schemas.microsoft.com/office/drawing/2014/main" id="{6E78817C-D1F2-B9FA-F5BA-789F56F0C0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116" y="652463"/>
            <a:ext cx="3886200" cy="555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8">
            <a:extLst>
              <a:ext uri="{FF2B5EF4-FFF2-40B4-BE49-F238E27FC236}">
                <a16:creationId xmlns:a16="http://schemas.microsoft.com/office/drawing/2014/main" id="{91B2CF4D-C60B-3D74-F99F-6E305BE4A1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2116" y="228600"/>
            <a:ext cx="3124200" cy="2286000"/>
          </a:xfrm>
          <a:prstGeom prst="wedgeEllipseCallout">
            <a:avLst>
              <a:gd name="adj1" fmla="val 62938"/>
              <a:gd name="adj2" fmla="val 99032"/>
            </a:avLst>
          </a:prstGeom>
          <a:solidFill>
            <a:schemeClr val="bg2">
              <a:lumMod val="1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US" altLang="en-US" sz="8800" b="1" dirty="0" err="1">
                <a:solidFill>
                  <a:schemeClr val="bg1"/>
                </a:solidFill>
                <a:latin typeface="SutonnyMJ" pitchFamily="2" charset="0"/>
              </a:rPr>
              <a:t>cÖkœ</a:t>
            </a:r>
            <a:r>
              <a:rPr lang="en-US" altLang="en-US" sz="8800" b="1" dirty="0">
                <a:solidFill>
                  <a:schemeClr val="bg1"/>
                </a:solidFill>
                <a:latin typeface="SutonnyMJ" pitchFamily="2" charset="0"/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15072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AA973-9FA1-1A60-85E8-CEDFEA760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580" y="38748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Riæix</a:t>
            </a:r>
            <a:r>
              <a:rPr lang="en-US" sz="36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</a:t>
            </a:r>
            <a:r>
              <a:rPr lang="en-US" sz="36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D×vi</a:t>
            </a:r>
            <a:r>
              <a:rPr lang="en-US" sz="36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</a:t>
            </a:r>
            <a:r>
              <a:rPr lang="en-US" sz="36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c×wZ</a:t>
            </a:r>
            <a:r>
              <a:rPr lang="en-US" sz="36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</a:t>
            </a:r>
            <a:r>
              <a:rPr lang="en-US" sz="36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Ges</a:t>
            </a:r>
            <a:r>
              <a:rPr lang="en-US" sz="36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</a:t>
            </a:r>
            <a:r>
              <a:rPr lang="en-US" sz="36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cÖ‡qvRbxq</a:t>
            </a:r>
            <a:r>
              <a:rPr lang="en-US" sz="36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</a:t>
            </a:r>
            <a:r>
              <a:rPr lang="en-US" sz="36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Uzjm</a:t>
            </a:r>
            <a:r>
              <a:rPr lang="en-US" sz="36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, </a:t>
            </a:r>
            <a:r>
              <a:rPr lang="en-US" sz="36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BKzBc‡g›Um</a:t>
            </a:r>
            <a:r>
              <a:rPr lang="en-US" sz="36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I G‡·‡</a:t>
            </a:r>
            <a:r>
              <a:rPr lang="en-US" sz="36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mvixR</a:t>
            </a:r>
            <a:r>
              <a:rPr lang="en-US" sz="36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 </a:t>
            </a:r>
            <a:endParaRPr lang="en-US" sz="3600" b="1" dirty="0"/>
          </a:p>
        </p:txBody>
      </p:sp>
      <p:pic>
        <p:nvPicPr>
          <p:cNvPr id="4" name="Picture 21" descr="DSC00634">
            <a:extLst>
              <a:ext uri="{FF2B5EF4-FFF2-40B4-BE49-F238E27FC236}">
                <a16:creationId xmlns:a16="http://schemas.microsoft.com/office/drawing/2014/main" id="{44521F13-A602-943A-2798-AA35B16623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912" y="1711715"/>
            <a:ext cx="3756991" cy="2576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IMG_0790">
            <a:extLst>
              <a:ext uri="{FF2B5EF4-FFF2-40B4-BE49-F238E27FC236}">
                <a16:creationId xmlns:a16="http://schemas.microsoft.com/office/drawing/2014/main" id="{35252245-D93D-85FE-9DD9-895408D819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3476" y="1762539"/>
            <a:ext cx="3988904" cy="2525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DSC00410.JPG">
            <a:extLst>
              <a:ext uri="{FF2B5EF4-FFF2-40B4-BE49-F238E27FC236}">
                <a16:creationId xmlns:a16="http://schemas.microsoft.com/office/drawing/2014/main" id="{213EC00A-2741-2363-0917-71500458FC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293" y="4348093"/>
            <a:ext cx="3912707" cy="225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http://www.ef-supplies.co.uk/images/section_images/safety_equipment.jpg">
            <a:extLst>
              <a:ext uri="{FF2B5EF4-FFF2-40B4-BE49-F238E27FC236}">
                <a16:creationId xmlns:a16="http://schemas.microsoft.com/office/drawing/2014/main" id="{E59E048E-01DB-95F7-02AE-0558D609EF2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912" y="4348092"/>
            <a:ext cx="3756991" cy="2258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915043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>
            <a:extLst>
              <a:ext uri="{FF2B5EF4-FFF2-40B4-BE49-F238E27FC236}">
                <a16:creationId xmlns:a16="http://schemas.microsoft.com/office/drawing/2014/main" id="{FDF6CB95-C304-3F33-652C-0DCD838302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52600" y="609601"/>
            <a:ext cx="8686800" cy="3459163"/>
          </a:xfrm>
        </p:spPr>
        <p:txBody>
          <a:bodyPr/>
          <a:lstStyle/>
          <a:p>
            <a:pPr algn="l" eaLnBrk="1" hangingPunct="1"/>
            <a:r>
              <a:rPr lang="es-ES" altLang="en-US" sz="3600" b="1">
                <a:latin typeface="SutonnyMJ" pitchFamily="2" charset="0"/>
              </a:rPr>
              <a:t>Uzj&amp;m :</a:t>
            </a:r>
            <a:br>
              <a:rPr lang="es-ES" altLang="en-US">
                <a:latin typeface="SutonnyMJ" pitchFamily="2" charset="0"/>
              </a:rPr>
            </a:br>
            <a:r>
              <a:rPr lang="es-ES" altLang="en-US" sz="2800">
                <a:latin typeface="SutonnyMJ" pitchFamily="2" charset="0"/>
              </a:rPr>
              <a:t>†Kvb n¯ÍPvwjZ ev hvwš¿K KvR Ki‡Z mnvqK wn‡m‡e †h wRwbl‡K ïaygvÎ e¨enviKvix kw³ Øviv Pvjv‡bv nq Zv‡K Uzj&amp;m e‡j | </a:t>
            </a:r>
            <a:r>
              <a:rPr lang="es-ES" altLang="en-US" sz="2800"/>
              <a:t> </a:t>
            </a:r>
            <a:br>
              <a:rPr lang="es-ES" altLang="en-US"/>
            </a:br>
            <a:endParaRPr lang="en-US" altLang="en-US"/>
          </a:p>
        </p:txBody>
      </p:sp>
      <p:pic>
        <p:nvPicPr>
          <p:cNvPr id="6147" name="Picture 5">
            <a:extLst>
              <a:ext uri="{FF2B5EF4-FFF2-40B4-BE49-F238E27FC236}">
                <a16:creationId xmlns:a16="http://schemas.microsoft.com/office/drawing/2014/main" id="{8BF8D242-D27D-1E1D-9547-293D3B87DA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1" y="3733800"/>
            <a:ext cx="3273425" cy="112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12">
            <a:extLst>
              <a:ext uri="{FF2B5EF4-FFF2-40B4-BE49-F238E27FC236}">
                <a16:creationId xmlns:a16="http://schemas.microsoft.com/office/drawing/2014/main" id="{796E4338-E27D-FF19-DBBD-E54CD5C834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810000"/>
            <a:ext cx="329723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>
            <a:extLst>
              <a:ext uri="{FF2B5EF4-FFF2-40B4-BE49-F238E27FC236}">
                <a16:creationId xmlns:a16="http://schemas.microsoft.com/office/drawing/2014/main" id="{D93A33A8-272C-CD6C-58A3-11007FE79E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52600" y="274638"/>
            <a:ext cx="8534400" cy="3840162"/>
          </a:xfrm>
        </p:spPr>
        <p:txBody>
          <a:bodyPr/>
          <a:lstStyle/>
          <a:p>
            <a:pPr algn="l" eaLnBrk="1" hangingPunct="1"/>
            <a:r>
              <a:rPr lang="es-ES" altLang="en-US" sz="4000" b="1">
                <a:latin typeface="SutonnyMJ" pitchFamily="2" charset="0"/>
              </a:rPr>
              <a:t>BKzBc‡g›Um</a:t>
            </a:r>
            <a:r>
              <a:rPr lang="es-ES" altLang="en-US" sz="3600" b="1">
                <a:latin typeface="SutonnyMJ" pitchFamily="2" charset="0"/>
              </a:rPr>
              <a:t> :</a:t>
            </a:r>
            <a:br>
              <a:rPr lang="es-ES" altLang="en-US" sz="4000">
                <a:latin typeface="SutonnyMJ" pitchFamily="2" charset="0"/>
              </a:rPr>
            </a:br>
            <a:r>
              <a:rPr lang="es-ES" altLang="en-US" sz="2800">
                <a:latin typeface="SutonnyMJ" pitchFamily="2" charset="0"/>
              </a:rPr>
              <a:t>†Kvb ev¯ÍeKvR (</a:t>
            </a:r>
            <a:r>
              <a:rPr lang="es-E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Physical task</a:t>
            </a:r>
            <a:r>
              <a:rPr lang="es-ES" altLang="en-US" sz="2800">
                <a:latin typeface="SutonnyMJ" pitchFamily="2" charset="0"/>
              </a:rPr>
              <a:t>) Kivi Rb¨ †h hš¿ e¨envi Kiv nq Ges hvi Kvh©¶gZv †Kvb ewntkw³i Dci wbf©i K‡i †mB hš¿‡K BKzBc‡g›U ejv nq| †hgb- wPwcs n¨vgvi, †PBb m, †ivUvix †imwKD m BZ¨vw`|</a:t>
            </a:r>
            <a:r>
              <a:rPr lang="es-ES" altLang="en-US" sz="2800"/>
              <a:t> </a:t>
            </a:r>
            <a:br>
              <a:rPr lang="es-ES" altLang="en-US" sz="4000"/>
            </a:br>
            <a:endParaRPr lang="en-US" altLang="en-US" sz="4000"/>
          </a:p>
        </p:txBody>
      </p:sp>
      <p:pic>
        <p:nvPicPr>
          <p:cNvPr id="7171" name="Picture 5">
            <a:extLst>
              <a:ext uri="{FF2B5EF4-FFF2-40B4-BE49-F238E27FC236}">
                <a16:creationId xmlns:a16="http://schemas.microsoft.com/office/drawing/2014/main" id="{A806E19D-6AE3-B448-B599-6C4ECA2C42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076" y="3505200"/>
            <a:ext cx="25749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6">
            <a:extLst>
              <a:ext uri="{FF2B5EF4-FFF2-40B4-BE49-F238E27FC236}">
                <a16:creationId xmlns:a16="http://schemas.microsoft.com/office/drawing/2014/main" id="{BCE652D4-2BD7-4CB5-D5AA-6C59C9350E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352800"/>
            <a:ext cx="457200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>
            <a:extLst>
              <a:ext uri="{FF2B5EF4-FFF2-40B4-BE49-F238E27FC236}">
                <a16:creationId xmlns:a16="http://schemas.microsoft.com/office/drawing/2014/main" id="{77807F7D-B08C-F2DD-FFCF-4FC2CD7D9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565" y="0"/>
            <a:ext cx="11688418" cy="6858000"/>
          </a:xfrm>
        </p:spPr>
        <p:txBody>
          <a:bodyPr/>
          <a:lstStyle/>
          <a:p>
            <a:pPr eaLnBrk="1" hangingPunct="1"/>
            <a:r>
              <a:rPr lang="it-IT" altLang="en-US" sz="3600" b="1" dirty="0">
                <a:latin typeface="SutonnyMJ" pitchFamily="2" charset="0"/>
              </a:rPr>
              <a:t>Av¸‡bi †kªbxweb¨vm : </a:t>
            </a:r>
            <a:br>
              <a:rPr lang="it-IT" altLang="en-US" sz="3600" b="1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`vn¨e¯‘i wfbœZvi Dci wbf©i K‡i Av¸b‡K 5 fv‡M fvM Kiv n‡q‡Q| </a:t>
            </a:r>
            <a:br>
              <a:rPr lang="it-IT" altLang="en-US" sz="3200" dirty="0">
                <a:latin typeface="SutonnyMJ" pitchFamily="2" charset="0"/>
              </a:rPr>
            </a:br>
            <a:br>
              <a:rPr lang="it-IT" altLang="en-US" sz="32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1| </a:t>
            </a:r>
            <a:r>
              <a:rPr lang="it-IT" altLang="en-US" sz="2800" b="1" dirty="0">
                <a:latin typeface="SutonnyMJ" pitchFamily="2" charset="0"/>
              </a:rPr>
              <a:t>ÔGÕ †kªbxi Av¸b</a:t>
            </a:r>
            <a:r>
              <a:rPr lang="it-IT" altLang="en-US" sz="2800" dirty="0">
                <a:latin typeface="SutonnyMJ" pitchFamily="2" charset="0"/>
              </a:rPr>
              <a:t> - KwVb c`v‡_©i Av¸b GB †kªbxi Av¸‡bi AšÍ©fy³|  †hgb - KvV, evk, Kvco, KvMR, ivevi, cøvw÷K BZ¨vw`|</a:t>
            </a:r>
            <a:br>
              <a:rPr lang="it-IT" altLang="en-US" sz="2800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2| </a:t>
            </a:r>
            <a:r>
              <a:rPr lang="it-IT" altLang="en-US" sz="2800" b="1" dirty="0">
                <a:latin typeface="SutonnyMJ" pitchFamily="2" charset="0"/>
              </a:rPr>
              <a:t>ÔweÕ †kªbxi Av¸b</a:t>
            </a:r>
            <a:r>
              <a:rPr lang="it-IT" altLang="en-US" sz="2800" dirty="0">
                <a:latin typeface="SutonnyMJ" pitchFamily="2" charset="0"/>
              </a:rPr>
              <a:t> - Zij c`v‡_©i Av¸b| †hgb - †c‡Uªvj, AK‡Ub, †K‡ivwmb BZ¨vw`|</a:t>
            </a:r>
            <a:br>
              <a:rPr lang="it-IT" altLang="en-US" sz="2800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3| </a:t>
            </a:r>
            <a:r>
              <a:rPr lang="it-IT" altLang="en-US" sz="2800" b="1" dirty="0">
                <a:latin typeface="SutonnyMJ" pitchFamily="2" charset="0"/>
              </a:rPr>
              <a:t>ÔwmÕ †kªbxi Av¸b</a:t>
            </a:r>
            <a:r>
              <a:rPr lang="it-IT" altLang="en-US" sz="2800" dirty="0">
                <a:latin typeface="SutonnyMJ" pitchFamily="2" charset="0"/>
              </a:rPr>
              <a:t> - M¨vmxq c`v‡_©i Av¸b| †hgb - wg‡_b , B‡_b, †cÖv‡cb, weD‡Ub I Gjwc M¨vm|</a:t>
            </a:r>
            <a:br>
              <a:rPr lang="it-IT" altLang="en-US" sz="2800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4| </a:t>
            </a:r>
            <a:r>
              <a:rPr lang="it-IT" altLang="en-US" sz="2800" b="1" dirty="0">
                <a:latin typeface="SutonnyMJ" pitchFamily="2" charset="0"/>
              </a:rPr>
              <a:t>ÔwWÓ †kªbxi Av¸b</a:t>
            </a:r>
            <a:r>
              <a:rPr lang="it-IT" altLang="en-US" sz="2800" dirty="0">
                <a:latin typeface="SutonnyMJ" pitchFamily="2" charset="0"/>
              </a:rPr>
              <a:t> - †gUvj c`v‡_©i Av¸b| G¨vjywgwbqvg, g¨vM‡bwkqvg, Kcvi BZ¨vw`|</a:t>
            </a:r>
            <a:br>
              <a:rPr lang="it-IT" altLang="en-US" sz="2800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5| </a:t>
            </a:r>
            <a:r>
              <a:rPr lang="it-IT" altLang="en-US" sz="2800" b="1" dirty="0">
                <a:latin typeface="SutonnyMJ" pitchFamily="2" charset="0"/>
              </a:rPr>
              <a:t>Ô†K/ GdÕ</a:t>
            </a:r>
            <a:r>
              <a:rPr lang="it-IT" altLang="en-US" sz="2800" dirty="0">
                <a:latin typeface="SutonnyMJ" pitchFamily="2" charset="0"/>
              </a:rPr>
              <a:t> </a:t>
            </a:r>
            <a:r>
              <a:rPr lang="it-IT" altLang="en-US" sz="2800" b="1" dirty="0">
                <a:latin typeface="SutonnyMJ" pitchFamily="2" charset="0"/>
              </a:rPr>
              <a:t>†kÖYx ev we‡kl †kÖYxi Av¸b- </a:t>
            </a:r>
            <a:r>
              <a:rPr lang="it-IT" altLang="en-US" sz="2800" dirty="0">
                <a:latin typeface="SutonnyMJ" pitchFamily="2" charset="0"/>
              </a:rPr>
              <a:t>ivbœv Kivi †Zj/ Pwe©i Av¸b|</a:t>
            </a:r>
            <a:endParaRPr lang="en-US" altLang="en-US" sz="2800" dirty="0">
              <a:latin typeface="SutonnyMJ" pitchFamily="2" charset="0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>
            <a:extLst>
              <a:ext uri="{FF2B5EF4-FFF2-40B4-BE49-F238E27FC236}">
                <a16:creationId xmlns:a16="http://schemas.microsoft.com/office/drawing/2014/main" id="{435F13C6-D02E-77D5-916A-2357F8207D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52600" y="381000"/>
            <a:ext cx="8915400" cy="312420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br>
              <a:rPr lang="es-ES" sz="4000" dirty="0">
                <a:latin typeface="SutonnyMJ" pitchFamily="2" charset="0"/>
              </a:rPr>
            </a:br>
            <a:br>
              <a:rPr lang="es-ES" sz="4000" dirty="0">
                <a:latin typeface="SutonnyMJ" pitchFamily="2" charset="0"/>
              </a:rPr>
            </a:br>
            <a:r>
              <a:rPr lang="es-ES" sz="4000" b="1" dirty="0">
                <a:latin typeface="SutonnyMJ" pitchFamily="2" charset="0"/>
              </a:rPr>
              <a:t>G‡·</a:t>
            </a:r>
            <a:r>
              <a:rPr lang="es-ES" sz="4000" b="1" dirty="0" err="1">
                <a:latin typeface="SutonnyMJ" pitchFamily="2" charset="0"/>
              </a:rPr>
              <a:t>mwiR</a:t>
            </a:r>
            <a:r>
              <a:rPr lang="es-ES" sz="4000" b="1" dirty="0">
                <a:latin typeface="SutonnyMJ" pitchFamily="2" charset="0"/>
              </a:rPr>
              <a:t> :</a:t>
            </a:r>
            <a:r>
              <a:rPr lang="es-ES" sz="4000" b="1" i="1" dirty="0">
                <a:latin typeface="SutonnyMJ" pitchFamily="2" charset="0"/>
              </a:rPr>
              <a:t> </a:t>
            </a:r>
            <a:br>
              <a:rPr lang="es-ES" sz="4000" b="1" i="1" dirty="0">
                <a:latin typeface="SutonnyMJ" pitchFamily="2" charset="0"/>
              </a:rPr>
            </a:br>
            <a:r>
              <a:rPr lang="es-ES" sz="3100" dirty="0">
                <a:latin typeface="SutonnyMJ" pitchFamily="2" charset="0"/>
              </a:rPr>
              <a:t>G‡·</a:t>
            </a:r>
            <a:r>
              <a:rPr lang="es-ES" sz="3100" dirty="0" err="1">
                <a:latin typeface="SutonnyMJ" pitchFamily="2" charset="0"/>
              </a:rPr>
              <a:t>mwiR</a:t>
            </a:r>
            <a:r>
              <a:rPr lang="es-ES" sz="3100" dirty="0">
                <a:latin typeface="SutonnyMJ" pitchFamily="2" charset="0"/>
              </a:rPr>
              <a:t> </a:t>
            </a:r>
            <a:r>
              <a:rPr lang="es-ES" sz="3100" dirty="0" err="1">
                <a:latin typeface="SutonnyMJ" pitchFamily="2" charset="0"/>
              </a:rPr>
              <a:t>n‡jv</a:t>
            </a:r>
            <a:r>
              <a:rPr lang="es-ES" sz="3100" dirty="0">
                <a:latin typeface="SutonnyMJ" pitchFamily="2" charset="0"/>
              </a:rPr>
              <a:t> GK </a:t>
            </a:r>
            <a:r>
              <a:rPr lang="es-ES" sz="3100" dirty="0" err="1">
                <a:latin typeface="SutonnyMJ" pitchFamily="2" charset="0"/>
              </a:rPr>
              <a:t>ai‡bi</a:t>
            </a:r>
            <a:r>
              <a:rPr lang="es-ES" sz="3100" dirty="0">
                <a:latin typeface="SutonnyMJ" pitchFamily="2" charset="0"/>
              </a:rPr>
              <a:t> </a:t>
            </a:r>
            <a:r>
              <a:rPr lang="es-ES" sz="3100" dirty="0" err="1">
                <a:latin typeface="SutonnyMJ" pitchFamily="2" charset="0"/>
              </a:rPr>
              <a:t>Dcv`vb</a:t>
            </a:r>
            <a:r>
              <a:rPr lang="es-ES" sz="3100" dirty="0">
                <a:latin typeface="SutonnyMJ" pitchFamily="2" charset="0"/>
              </a:rPr>
              <a:t> </a:t>
            </a:r>
            <a:r>
              <a:rPr lang="es-ES" sz="3100" dirty="0" err="1">
                <a:latin typeface="SutonnyMJ" pitchFamily="2" charset="0"/>
              </a:rPr>
              <a:t>hv</a:t>
            </a:r>
            <a:r>
              <a:rPr lang="es-ES" sz="3100" dirty="0">
                <a:latin typeface="SutonnyMJ" pitchFamily="2" charset="0"/>
              </a:rPr>
              <a:t> †</a:t>
            </a:r>
            <a:r>
              <a:rPr lang="es-ES" sz="3100" dirty="0" err="1">
                <a:latin typeface="SutonnyMJ" pitchFamily="2" charset="0"/>
              </a:rPr>
              <a:t>Kvb</a:t>
            </a:r>
            <a:r>
              <a:rPr lang="es-ES" sz="3100" dirty="0">
                <a:latin typeface="SutonnyMJ" pitchFamily="2" charset="0"/>
              </a:rPr>
              <a:t> </a:t>
            </a:r>
            <a:r>
              <a:rPr lang="es-ES" sz="3100" dirty="0" err="1">
                <a:latin typeface="SutonnyMJ" pitchFamily="2" charset="0"/>
              </a:rPr>
              <a:t>Kvh</a:t>
            </a:r>
            <a:r>
              <a:rPr lang="es-ES" sz="3100" dirty="0">
                <a:latin typeface="SutonnyMJ" pitchFamily="2" charset="0"/>
              </a:rPr>
              <a:t>© </a:t>
            </a:r>
            <a:r>
              <a:rPr lang="es-ES" sz="3100" dirty="0" err="1">
                <a:latin typeface="SutonnyMJ" pitchFamily="2" charset="0"/>
              </a:rPr>
              <a:t>m¤úv`‡bi</a:t>
            </a:r>
            <a:r>
              <a:rPr lang="es-ES" sz="3100" dirty="0">
                <a:latin typeface="SutonnyMJ" pitchFamily="2" charset="0"/>
              </a:rPr>
              <a:t> Rb¨ †</a:t>
            </a:r>
            <a:r>
              <a:rPr lang="es-ES" sz="3100" dirty="0" err="1">
                <a:latin typeface="SutonnyMJ" pitchFamily="2" charset="0"/>
              </a:rPr>
              <a:t>Kvb</a:t>
            </a:r>
            <a:r>
              <a:rPr lang="es-ES" sz="3100" dirty="0">
                <a:latin typeface="SutonnyMJ" pitchFamily="2" charset="0"/>
              </a:rPr>
              <a:t> </a:t>
            </a:r>
            <a:r>
              <a:rPr lang="es-ES" sz="3100" dirty="0" err="1">
                <a:latin typeface="SutonnyMJ" pitchFamily="2" charset="0"/>
              </a:rPr>
              <a:t>BKzBc‡g›U</a:t>
            </a:r>
            <a:r>
              <a:rPr lang="es-ES" sz="3100" dirty="0">
                <a:latin typeface="SutonnyMJ" pitchFamily="2" charset="0"/>
              </a:rPr>
              <a:t> </a:t>
            </a:r>
            <a:r>
              <a:rPr lang="es-ES" sz="3100" dirty="0" err="1">
                <a:latin typeface="SutonnyMJ" pitchFamily="2" charset="0"/>
              </a:rPr>
              <a:t>ev</a:t>
            </a:r>
            <a:r>
              <a:rPr lang="es-ES" sz="3100" dirty="0">
                <a:latin typeface="SutonnyMJ" pitchFamily="2" charset="0"/>
              </a:rPr>
              <a:t> </a:t>
            </a:r>
            <a:r>
              <a:rPr lang="es-ES" sz="3100" dirty="0" err="1">
                <a:latin typeface="SutonnyMJ" pitchFamily="2" charset="0"/>
              </a:rPr>
              <a:t>Uzj&amp;m</a:t>
            </a:r>
            <a:r>
              <a:rPr lang="es-ES" sz="3100" dirty="0">
                <a:latin typeface="SutonnyMJ" pitchFamily="2" charset="0"/>
              </a:rPr>
              <a:t> †K </a:t>
            </a:r>
            <a:r>
              <a:rPr lang="es-ES" sz="3100" dirty="0" err="1">
                <a:latin typeface="SutonnyMJ" pitchFamily="2" charset="0"/>
              </a:rPr>
              <a:t>m¤ú~b©Zv</a:t>
            </a:r>
            <a:r>
              <a:rPr lang="es-ES" sz="3100" dirty="0">
                <a:latin typeface="SutonnyMJ" pitchFamily="2" charset="0"/>
              </a:rPr>
              <a:t> `</a:t>
            </a:r>
            <a:r>
              <a:rPr lang="es-ES" sz="3100" dirty="0" err="1">
                <a:latin typeface="SutonnyMJ" pitchFamily="2" charset="0"/>
              </a:rPr>
              <a:t>vb</a:t>
            </a:r>
            <a:r>
              <a:rPr lang="es-ES" sz="3100" dirty="0">
                <a:latin typeface="SutonnyMJ" pitchFamily="2" charset="0"/>
              </a:rPr>
              <a:t> </a:t>
            </a:r>
            <a:r>
              <a:rPr lang="es-ES" sz="3100" dirty="0" err="1">
                <a:latin typeface="SutonnyMJ" pitchFamily="2" charset="0"/>
              </a:rPr>
              <a:t>K‡i</a:t>
            </a:r>
            <a:r>
              <a:rPr lang="es-ES" sz="3100" dirty="0">
                <a:latin typeface="SutonnyMJ" pitchFamily="2" charset="0"/>
              </a:rPr>
              <a:t> </a:t>
            </a:r>
            <a:r>
              <a:rPr lang="es-ES" sz="3100" dirty="0" err="1">
                <a:latin typeface="SutonnyMJ" pitchFamily="2" charset="0"/>
              </a:rPr>
              <a:t>ev</a:t>
            </a:r>
            <a:r>
              <a:rPr lang="es-ES" sz="3100" dirty="0">
                <a:latin typeface="SutonnyMJ" pitchFamily="2" charset="0"/>
              </a:rPr>
              <a:t> G¸‡</a:t>
            </a:r>
            <a:r>
              <a:rPr lang="es-ES" sz="3100" dirty="0" err="1">
                <a:latin typeface="SutonnyMJ" pitchFamily="2" charset="0"/>
              </a:rPr>
              <a:t>jv‡Z</a:t>
            </a:r>
            <a:r>
              <a:rPr lang="es-ES" sz="3100" dirty="0">
                <a:latin typeface="SutonnyMJ" pitchFamily="2" charset="0"/>
              </a:rPr>
              <a:t> hy³ </a:t>
            </a:r>
            <a:r>
              <a:rPr lang="es-ES" sz="3100" dirty="0" err="1">
                <a:latin typeface="SutonnyMJ" pitchFamily="2" charset="0"/>
              </a:rPr>
              <a:t>n‡q</a:t>
            </a:r>
            <a:r>
              <a:rPr lang="es-ES" sz="3100" dirty="0">
                <a:latin typeface="SutonnyMJ" pitchFamily="2" charset="0"/>
              </a:rPr>
              <a:t> </a:t>
            </a:r>
            <a:r>
              <a:rPr lang="es-ES" sz="3100" dirty="0" err="1">
                <a:latin typeface="SutonnyMJ" pitchFamily="2" charset="0"/>
              </a:rPr>
              <a:t>Kvh</a:t>
            </a:r>
            <a:r>
              <a:rPr lang="es-ES" sz="3100" dirty="0">
                <a:latin typeface="SutonnyMJ" pitchFamily="2" charset="0"/>
              </a:rPr>
              <a:t>©¶</a:t>
            </a:r>
            <a:r>
              <a:rPr lang="es-ES" sz="3100" dirty="0" err="1">
                <a:latin typeface="SutonnyMJ" pitchFamily="2" charset="0"/>
              </a:rPr>
              <a:t>gZv</a:t>
            </a:r>
            <a:r>
              <a:rPr lang="es-ES" sz="3100" dirty="0">
                <a:latin typeface="SutonnyMJ" pitchFamily="2" charset="0"/>
              </a:rPr>
              <a:t> </a:t>
            </a:r>
            <a:r>
              <a:rPr lang="es-ES" sz="3100" dirty="0" err="1">
                <a:latin typeface="SutonnyMJ" pitchFamily="2" charset="0"/>
              </a:rPr>
              <a:t>e„w</a:t>
            </a:r>
            <a:r>
              <a:rPr lang="es-ES" sz="3100" dirty="0">
                <a:latin typeface="SutonnyMJ" pitchFamily="2" charset="0"/>
              </a:rPr>
              <a:t>×‡Z </a:t>
            </a:r>
            <a:r>
              <a:rPr lang="es-ES" sz="3100" dirty="0" err="1">
                <a:latin typeface="SutonnyMJ" pitchFamily="2" charset="0"/>
              </a:rPr>
              <a:t>mnvqZv</a:t>
            </a:r>
            <a:r>
              <a:rPr lang="es-ES" sz="3100" dirty="0">
                <a:latin typeface="SutonnyMJ" pitchFamily="2" charset="0"/>
              </a:rPr>
              <a:t> </a:t>
            </a:r>
            <a:r>
              <a:rPr lang="es-ES" sz="3100" dirty="0" err="1">
                <a:latin typeface="SutonnyMJ" pitchFamily="2" charset="0"/>
              </a:rPr>
              <a:t>K‡i</a:t>
            </a:r>
            <a:r>
              <a:rPr lang="es-ES" sz="3100" dirty="0">
                <a:latin typeface="SutonnyMJ" pitchFamily="2" charset="0"/>
              </a:rPr>
              <a:t> | </a:t>
            </a:r>
            <a:br>
              <a:rPr lang="es-ES" sz="4000" dirty="0">
                <a:latin typeface="SutonnyMJ" pitchFamily="2" charset="0"/>
              </a:rPr>
            </a:br>
            <a:br>
              <a:rPr lang="es-ES" sz="4000" dirty="0">
                <a:latin typeface="SutonnyMJ" pitchFamily="2" charset="0"/>
              </a:rPr>
            </a:br>
            <a:endParaRPr lang="en-US" sz="4000" dirty="0">
              <a:latin typeface="SutonnyMJ" pitchFamily="2" charset="0"/>
            </a:endParaRPr>
          </a:p>
        </p:txBody>
      </p:sp>
      <p:pic>
        <p:nvPicPr>
          <p:cNvPr id="8195" name="Picture 6">
            <a:extLst>
              <a:ext uri="{FF2B5EF4-FFF2-40B4-BE49-F238E27FC236}">
                <a16:creationId xmlns:a16="http://schemas.microsoft.com/office/drawing/2014/main" id="{4C86C984-9F58-32B1-A150-25CCA6490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810000"/>
            <a:ext cx="30480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7">
            <a:extLst>
              <a:ext uri="{FF2B5EF4-FFF2-40B4-BE49-F238E27FC236}">
                <a16:creationId xmlns:a16="http://schemas.microsoft.com/office/drawing/2014/main" id="{B6C61800-2DE0-131A-DA97-85CDBB05E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1" y="3429000"/>
            <a:ext cx="22066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8">
            <a:extLst>
              <a:ext uri="{FF2B5EF4-FFF2-40B4-BE49-F238E27FC236}">
                <a16:creationId xmlns:a16="http://schemas.microsoft.com/office/drawing/2014/main" id="{6E7FBE02-035E-6710-451A-57439B199F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306764"/>
            <a:ext cx="2622550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3">
            <a:extLst>
              <a:ext uri="{FF2B5EF4-FFF2-40B4-BE49-F238E27FC236}">
                <a16:creationId xmlns:a16="http://schemas.microsoft.com/office/drawing/2014/main" id="{C72E6BC4-C47F-9E64-4276-CC7C073778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0" y="304801"/>
            <a:ext cx="6934200" cy="646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/>
            <a:r>
              <a:rPr lang="en-US" altLang="en-US" sz="3600" b="1">
                <a:latin typeface="SutonnyMJ" pitchFamily="2" charset="0"/>
                <a:cs typeface="SutonnyMJ" pitchFamily="2" charset="0"/>
              </a:rPr>
              <a:t>AbymÜvb wUBG</a:t>
            </a:r>
          </a:p>
        </p:txBody>
      </p:sp>
      <p:pic>
        <p:nvPicPr>
          <p:cNvPr id="10243" name="Picture 3" descr="IMG_1101">
            <a:extLst>
              <a:ext uri="{FF2B5EF4-FFF2-40B4-BE49-F238E27FC236}">
                <a16:creationId xmlns:a16="http://schemas.microsoft.com/office/drawing/2014/main" id="{9DB41C96-9E9F-5839-EF52-2D80F08ED8EA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" t="20204" r="14627" b="41072"/>
          <a:stretch>
            <a:fillRect/>
          </a:stretch>
        </p:blipFill>
        <p:spPr>
          <a:xfrm>
            <a:off x="4267200" y="1901825"/>
            <a:ext cx="3448050" cy="1893888"/>
          </a:xfrm>
        </p:spPr>
      </p:pic>
      <p:pic>
        <p:nvPicPr>
          <p:cNvPr id="10244" name="Picture 6">
            <a:extLst>
              <a:ext uri="{FF2B5EF4-FFF2-40B4-BE49-F238E27FC236}">
                <a16:creationId xmlns:a16="http://schemas.microsoft.com/office/drawing/2014/main" id="{989CA3B3-ECCE-145F-B2A9-C692D4EA7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43"/>
          <a:stretch>
            <a:fillRect/>
          </a:stretch>
        </p:blipFill>
        <p:spPr bwMode="auto">
          <a:xfrm>
            <a:off x="2514600" y="4343400"/>
            <a:ext cx="22098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4">
            <a:extLst>
              <a:ext uri="{FF2B5EF4-FFF2-40B4-BE49-F238E27FC236}">
                <a16:creationId xmlns:a16="http://schemas.microsoft.com/office/drawing/2014/main" id="{2A1BFE80-3776-2343-587E-F4A1162162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800601"/>
            <a:ext cx="2895600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TextBox 7">
            <a:extLst>
              <a:ext uri="{FF2B5EF4-FFF2-40B4-BE49-F238E27FC236}">
                <a16:creationId xmlns:a16="http://schemas.microsoft.com/office/drawing/2014/main" id="{6536E961-A97D-900F-0144-C7EE1B1679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3810000"/>
            <a:ext cx="3276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r>
              <a:rPr lang="en-US" altLang="en-US" sz="2000" b="1">
                <a:latin typeface="SutonnyMJ" pitchFamily="2" charset="0"/>
                <a:cs typeface="SutonnyMJ" pitchFamily="2" charset="0"/>
              </a:rPr>
              <a:t>mvP© wfkY K¨v‡giv</a:t>
            </a:r>
            <a:endParaRPr lang="en-US" altLang="en-US" b="1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0247" name="TextBox 8">
            <a:extLst>
              <a:ext uri="{FF2B5EF4-FFF2-40B4-BE49-F238E27FC236}">
                <a16:creationId xmlns:a16="http://schemas.microsoft.com/office/drawing/2014/main" id="{2C500284-4DA5-5635-B11C-E634DBBED2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0" y="6019800"/>
            <a:ext cx="2133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r>
              <a:rPr lang="en-US" altLang="en-US" sz="2000" b="1">
                <a:latin typeface="SutonnyMJ" pitchFamily="2" charset="0"/>
                <a:cs typeface="SutonnyMJ" pitchFamily="2" charset="0"/>
              </a:rPr>
              <a:t>g¨vMv‡dvb</a:t>
            </a:r>
            <a:endParaRPr lang="en-US" altLang="en-US" b="1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0248" name="TextBox 9">
            <a:extLst>
              <a:ext uri="{FF2B5EF4-FFF2-40B4-BE49-F238E27FC236}">
                <a16:creationId xmlns:a16="http://schemas.microsoft.com/office/drawing/2014/main" id="{D74E3984-1D3B-DCF0-3060-B9A73A5CF4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5867400"/>
            <a:ext cx="2362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r>
              <a:rPr lang="en-US" altLang="en-US" sz="2000" b="1">
                <a:latin typeface="SutonnyMJ" pitchFamily="2" charset="0"/>
                <a:cs typeface="SutonnyMJ" pitchFamily="2" charset="0"/>
              </a:rPr>
              <a:t>‰e`y¨wZK UP© jvBU</a:t>
            </a:r>
            <a:endParaRPr lang="en-US" altLang="en-US" b="1">
              <a:latin typeface="SutonnyMJ" pitchFamily="2" charset="0"/>
              <a:cs typeface="SutonnyMJ" pitchFamily="2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3">
            <a:extLst>
              <a:ext uri="{FF2B5EF4-FFF2-40B4-BE49-F238E27FC236}">
                <a16:creationId xmlns:a16="http://schemas.microsoft.com/office/drawing/2014/main" id="{B57F02A1-DA5B-B660-BFE4-9B9F45CA8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304801"/>
            <a:ext cx="8001000" cy="646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/>
            <a:r>
              <a:rPr lang="en-US" altLang="en-US" sz="3600" b="1">
                <a:latin typeface="SutonnyMJ" pitchFamily="2" charset="0"/>
                <a:cs typeface="SutonnyMJ" pitchFamily="2" charset="0"/>
              </a:rPr>
              <a:t>D×vi wUBG</a:t>
            </a:r>
          </a:p>
        </p:txBody>
      </p:sp>
      <p:pic>
        <p:nvPicPr>
          <p:cNvPr id="11267" name="Picture 5">
            <a:extLst>
              <a:ext uri="{FF2B5EF4-FFF2-40B4-BE49-F238E27FC236}">
                <a16:creationId xmlns:a16="http://schemas.microsoft.com/office/drawing/2014/main" id="{156FD88B-D1D7-7075-7C39-062AD18FC4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810000"/>
            <a:ext cx="2514600" cy="197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6">
            <a:extLst>
              <a:ext uri="{FF2B5EF4-FFF2-40B4-BE49-F238E27FC236}">
                <a16:creationId xmlns:a16="http://schemas.microsoft.com/office/drawing/2014/main" id="{BD9357C8-3B46-B208-A747-AE05693A2D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886201"/>
            <a:ext cx="3352800" cy="193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8">
            <a:extLst>
              <a:ext uri="{FF2B5EF4-FFF2-40B4-BE49-F238E27FC236}">
                <a16:creationId xmlns:a16="http://schemas.microsoft.com/office/drawing/2014/main" id="{9F5459CC-3F6F-C1E6-2D8B-B5D4E1E6AB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447800"/>
            <a:ext cx="35242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TextBox 7">
            <a:extLst>
              <a:ext uri="{FF2B5EF4-FFF2-40B4-BE49-F238E27FC236}">
                <a16:creationId xmlns:a16="http://schemas.microsoft.com/office/drawing/2014/main" id="{46F1B256-F110-DA74-EDC7-0760BCE77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3287713"/>
            <a:ext cx="4038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r>
              <a:rPr lang="en-US" altLang="en-US" b="1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000" b="1">
                <a:latin typeface="SutonnyMJ" pitchFamily="2" charset="0"/>
                <a:cs typeface="SutonnyMJ" pitchFamily="2" charset="0"/>
              </a:rPr>
              <a:t>†ivUvix †imwKD ÒmÓ</a:t>
            </a:r>
            <a:endParaRPr lang="en-US" altLang="en-US" b="1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1271" name="TextBox 8">
            <a:extLst>
              <a:ext uri="{FF2B5EF4-FFF2-40B4-BE49-F238E27FC236}">
                <a16:creationId xmlns:a16="http://schemas.microsoft.com/office/drawing/2014/main" id="{49680895-E82C-D8AD-E2B3-2B0E03FE62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5715000"/>
            <a:ext cx="2971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r>
              <a:rPr lang="en-US" altLang="en-US" sz="2000" b="1">
                <a:latin typeface="SutonnyMJ" pitchFamily="2" charset="0"/>
                <a:cs typeface="SutonnyMJ" pitchFamily="2" charset="0"/>
              </a:rPr>
              <a:t>‡PBb ÒmÓ</a:t>
            </a:r>
            <a:endParaRPr lang="en-US" altLang="en-US" b="1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1272" name="TextBox 9">
            <a:extLst>
              <a:ext uri="{FF2B5EF4-FFF2-40B4-BE49-F238E27FC236}">
                <a16:creationId xmlns:a16="http://schemas.microsoft.com/office/drawing/2014/main" id="{9BD7702B-B4EB-76B0-DA6C-4099BB9608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6200" y="5715000"/>
            <a:ext cx="2971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r>
              <a:rPr lang="en-US" altLang="en-US" sz="2000" b="1">
                <a:latin typeface="SutonnyMJ" pitchFamily="2" charset="0"/>
                <a:cs typeface="SutonnyMJ" pitchFamily="2" charset="0"/>
              </a:rPr>
              <a:t>wPwcs n¨vgvi</a:t>
            </a:r>
            <a:endParaRPr lang="en-US" altLang="en-US" b="1">
              <a:latin typeface="SutonnyMJ" pitchFamily="2" charset="0"/>
              <a:cs typeface="SutonnyMJ" pitchFamily="2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3">
            <a:extLst>
              <a:ext uri="{FF2B5EF4-FFF2-40B4-BE49-F238E27FC236}">
                <a16:creationId xmlns:a16="http://schemas.microsoft.com/office/drawing/2014/main" id="{6479D9D2-2AA8-5B55-D095-511D102CE5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304801"/>
            <a:ext cx="6934200" cy="646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/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mnvqZvKvix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wUBG</a:t>
            </a:r>
            <a:endParaRPr lang="en-US" altLang="en-US" sz="3600" b="1" dirty="0"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2291" name="Picture 7">
            <a:extLst>
              <a:ext uri="{FF2B5EF4-FFF2-40B4-BE49-F238E27FC236}">
                <a16:creationId xmlns:a16="http://schemas.microsoft.com/office/drawing/2014/main" id="{7DA35C0A-F995-F146-AB73-A4592F2F9B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676401"/>
            <a:ext cx="2743200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8">
            <a:extLst>
              <a:ext uri="{FF2B5EF4-FFF2-40B4-BE49-F238E27FC236}">
                <a16:creationId xmlns:a16="http://schemas.microsoft.com/office/drawing/2014/main" id="{AB7D889C-5DCB-8B28-BD4C-DB8B5BE16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1" y="4267200"/>
            <a:ext cx="23145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9">
            <a:extLst>
              <a:ext uri="{FF2B5EF4-FFF2-40B4-BE49-F238E27FC236}">
                <a16:creationId xmlns:a16="http://schemas.microsoft.com/office/drawing/2014/main" id="{FFB10492-97AF-5B92-F8D7-D8EC42CD1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114801"/>
            <a:ext cx="1371600" cy="173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TextBox 8">
            <a:extLst>
              <a:ext uri="{FF2B5EF4-FFF2-40B4-BE49-F238E27FC236}">
                <a16:creationId xmlns:a16="http://schemas.microsoft.com/office/drawing/2014/main" id="{19AA686A-A6BC-D099-33C1-93264CE0F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2600" y="3810000"/>
            <a:ext cx="3810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r>
              <a:rPr lang="en-US" altLang="en-US" sz="2000" b="1">
                <a:latin typeface="SutonnyMJ" pitchFamily="2" charset="0"/>
                <a:cs typeface="SutonnyMJ" pitchFamily="2" charset="0"/>
              </a:rPr>
              <a:t>‡Rbv‡iUi</a:t>
            </a:r>
            <a:endParaRPr lang="en-US" altLang="en-US" b="1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2295" name="TextBox 10">
            <a:extLst>
              <a:ext uri="{FF2B5EF4-FFF2-40B4-BE49-F238E27FC236}">
                <a16:creationId xmlns:a16="http://schemas.microsoft.com/office/drawing/2014/main" id="{74072C85-9D7D-92E7-3509-4E2988CFE9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5867400"/>
            <a:ext cx="2362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r>
              <a:rPr lang="en-US" altLang="en-US" sz="2000" b="1">
                <a:latin typeface="SutonnyMJ" pitchFamily="2" charset="0"/>
                <a:cs typeface="SutonnyMJ" pitchFamily="2" charset="0"/>
              </a:rPr>
              <a:t>nvB‡WªvwjK R¨vK</a:t>
            </a:r>
          </a:p>
        </p:txBody>
      </p:sp>
      <p:sp>
        <p:nvSpPr>
          <p:cNvPr id="12296" name="TextBox 11">
            <a:extLst>
              <a:ext uri="{FF2B5EF4-FFF2-40B4-BE49-F238E27FC236}">
                <a16:creationId xmlns:a16="http://schemas.microsoft.com/office/drawing/2014/main" id="{4A6C7E7B-370B-F6EE-E384-40F50DE364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5943600"/>
            <a:ext cx="2971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r>
              <a:rPr lang="en-US" altLang="en-US" sz="2000" b="1">
                <a:latin typeface="SutonnyMJ" pitchFamily="2" charset="0"/>
                <a:cs typeface="SutonnyMJ" pitchFamily="2" charset="0"/>
              </a:rPr>
              <a:t>‡fbwU‡jkb d¨vb</a:t>
            </a:r>
            <a:endParaRPr lang="en-US" altLang="en-US" b="1">
              <a:latin typeface="SutonnyMJ" pitchFamily="2" charset="0"/>
              <a:cs typeface="SutonnyMJ" pitchFamily="2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ef-supplies.co.uk/images/section_images/safety_equipment.jpg">
            <a:extLst>
              <a:ext uri="{FF2B5EF4-FFF2-40B4-BE49-F238E27FC236}">
                <a16:creationId xmlns:a16="http://schemas.microsoft.com/office/drawing/2014/main" id="{C20C7A38-5894-F019-4A06-F6AE1CFB9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526625"/>
            <a:ext cx="8610600" cy="524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2">
            <a:extLst>
              <a:ext uri="{FF2B5EF4-FFF2-40B4-BE49-F238E27FC236}">
                <a16:creationId xmlns:a16="http://schemas.microsoft.com/office/drawing/2014/main" id="{C46A5AC4-D790-02C7-F352-BF4C81CAEB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0" y="304801"/>
            <a:ext cx="7239000" cy="10779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/>
            <a:r>
              <a:rPr lang="en-US" altLang="en-US" sz="3600" b="1">
                <a:latin typeface="SutonnyMJ" pitchFamily="2" charset="0"/>
                <a:cs typeface="SutonnyMJ" pitchFamily="2" charset="0"/>
              </a:rPr>
              <a:t>e¨w³MZ wbivcËv miÄgvw` (wcwcB)</a:t>
            </a:r>
          </a:p>
          <a:p>
            <a:pPr algn="ctr"/>
            <a:r>
              <a:rPr lang="en-US" altLang="en-US" sz="2800" b="1">
                <a:latin typeface="Arial Narrow" panose="020B0606020202030204" pitchFamily="34" charset="0"/>
              </a:rPr>
              <a:t>Personal protective equipment (PPE)</a:t>
            </a:r>
          </a:p>
        </p:txBody>
      </p:sp>
      <p:sp>
        <p:nvSpPr>
          <p:cNvPr id="13316" name="TextBox 3">
            <a:extLst>
              <a:ext uri="{FF2B5EF4-FFF2-40B4-BE49-F238E27FC236}">
                <a16:creationId xmlns:a16="http://schemas.microsoft.com/office/drawing/2014/main" id="{2D714728-0F8C-3C73-60BF-2AA3A6557C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2667000"/>
            <a:ext cx="137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r>
              <a:rPr lang="en-US" altLang="en-US">
                <a:solidFill>
                  <a:srgbClr val="FFFF00"/>
                </a:solidFill>
              </a:rPr>
              <a:t>Helmet</a:t>
            </a:r>
          </a:p>
        </p:txBody>
      </p:sp>
      <p:sp>
        <p:nvSpPr>
          <p:cNvPr id="13317" name="TextBox 4">
            <a:extLst>
              <a:ext uri="{FF2B5EF4-FFF2-40B4-BE49-F238E27FC236}">
                <a16:creationId xmlns:a16="http://schemas.microsoft.com/office/drawing/2014/main" id="{7C41C64D-C2AE-C0F6-62C3-004CF3F41B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5257800"/>
            <a:ext cx="1828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r>
              <a:rPr lang="en-US" altLang="en-US">
                <a:solidFill>
                  <a:srgbClr val="FFFF00"/>
                </a:solidFill>
              </a:rPr>
              <a:t>Ear Plug</a:t>
            </a:r>
          </a:p>
        </p:txBody>
      </p:sp>
      <p:sp>
        <p:nvSpPr>
          <p:cNvPr id="13318" name="TextBox 5">
            <a:extLst>
              <a:ext uri="{FF2B5EF4-FFF2-40B4-BE49-F238E27FC236}">
                <a16:creationId xmlns:a16="http://schemas.microsoft.com/office/drawing/2014/main" id="{AFD248B4-A7A1-12B2-AC10-439FBDA6A1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2400" y="5867400"/>
            <a:ext cx="1676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r>
              <a:rPr lang="en-US" altLang="en-US">
                <a:solidFill>
                  <a:srgbClr val="FFFF00"/>
                </a:solidFill>
              </a:rPr>
              <a:t>Eye protection</a:t>
            </a:r>
          </a:p>
        </p:txBody>
      </p:sp>
      <p:sp>
        <p:nvSpPr>
          <p:cNvPr id="13319" name="TextBox 6">
            <a:extLst>
              <a:ext uri="{FF2B5EF4-FFF2-40B4-BE49-F238E27FC236}">
                <a16:creationId xmlns:a16="http://schemas.microsoft.com/office/drawing/2014/main" id="{0BFEFF27-C35F-C6A4-7AC7-754377921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5800" y="5867400"/>
            <a:ext cx="1371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r>
              <a:rPr lang="en-US" altLang="en-US">
                <a:solidFill>
                  <a:srgbClr val="FF0000"/>
                </a:solidFill>
              </a:rPr>
              <a:t>Dust Mask</a:t>
            </a:r>
          </a:p>
        </p:txBody>
      </p:sp>
      <p:sp>
        <p:nvSpPr>
          <p:cNvPr id="13320" name="TextBox 7">
            <a:extLst>
              <a:ext uri="{FF2B5EF4-FFF2-40B4-BE49-F238E27FC236}">
                <a16:creationId xmlns:a16="http://schemas.microsoft.com/office/drawing/2014/main" id="{1E3B1526-D390-E4A2-4AD9-E20B1B5BB8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7800" y="4495800"/>
            <a:ext cx="1981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r>
              <a:rPr lang="en-US" altLang="en-US">
                <a:solidFill>
                  <a:srgbClr val="FFFF00"/>
                </a:solidFill>
              </a:rPr>
              <a:t>Hand Gloves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151E5-8FA4-3F90-200B-6D86A22638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SutonnyMJ" pitchFamily="2" charset="0"/>
                <a:cs typeface="SutonnyMJ" pitchFamily="2" charset="0"/>
              </a:rPr>
              <a:t>†÷ª</a:t>
            </a:r>
            <a:r>
              <a:rPr lang="en-US" dirty="0" err="1">
                <a:latin typeface="SutonnyMJ" pitchFamily="2" charset="0"/>
                <a:cs typeface="SutonnyMJ" pitchFamily="2" charset="0"/>
              </a:rPr>
              <a:t>Pvi</a:t>
            </a:r>
            <a:endParaRPr lang="en-US" dirty="0"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083F3F6-AB38-6458-D813-2CAE741437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878" y="2002087"/>
            <a:ext cx="7374835" cy="4030965"/>
          </a:xfrm>
        </p:spPr>
      </p:pic>
    </p:spTree>
    <p:extLst>
      <p:ext uri="{BB962C8B-B14F-4D97-AF65-F5344CB8AC3E}">
        <p14:creationId xmlns:p14="http://schemas.microsoft.com/office/powerpoint/2010/main" val="373045314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2084C954-4C3B-13C5-CE9F-D8AFFEA4BC53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1391478" y="685800"/>
            <a:ext cx="8875644" cy="2971800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pt-BR" altLang="en-US" b="1" dirty="0">
                <a:latin typeface="SutonnyMJ" pitchFamily="2" charset="0"/>
              </a:rPr>
              <a:t>Riæix D×vi c×wZ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 dirty="0">
                <a:latin typeface="SutonnyMJ" pitchFamily="2" charset="0"/>
              </a:rPr>
              <a:t>   D×viKvixi msL¨v wnmv‡e Riæix D×vi c×wZ‡K `yB fv‡M fvM Kiv n‡q‡Q|</a:t>
            </a:r>
            <a:endParaRPr lang="pt-BR" altLang="en-US" b="1" i="1" dirty="0">
              <a:latin typeface="SutonnyMJ" pitchFamily="2" charset="0"/>
            </a:endParaRPr>
          </a:p>
          <a:p>
            <a:pPr eaLnBrk="1" hangingPunct="1"/>
            <a:r>
              <a:rPr lang="pt-BR" altLang="en-US" b="1" dirty="0">
                <a:latin typeface="SutonnyMJ" pitchFamily="2" charset="0"/>
              </a:rPr>
              <a:t>GKRb D×viKvixi †ÿ‡Î cÖ‡hvR¨</a:t>
            </a:r>
          </a:p>
          <a:p>
            <a:pPr eaLnBrk="1" hangingPunct="1"/>
            <a:r>
              <a:rPr lang="pt-BR" altLang="en-US" b="1" dirty="0">
                <a:latin typeface="SutonnyMJ" pitchFamily="2" charset="0"/>
              </a:rPr>
              <a:t> </a:t>
            </a:r>
            <a:r>
              <a:rPr lang="pt-BR" altLang="en-US" dirty="0">
                <a:latin typeface="SutonnyMJ" pitchFamily="2" charset="0"/>
              </a:rPr>
              <a:t>`yB</a:t>
            </a:r>
            <a:r>
              <a:rPr lang="pt-BR" altLang="en-US" b="1" dirty="0">
                <a:latin typeface="SutonnyMJ" pitchFamily="2" charset="0"/>
              </a:rPr>
              <a:t>Rb D×vi Kg©xi ‡ÿ‡Î cÖ‡hvR¨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pt-BR" altLang="en-US" dirty="0">
              <a:latin typeface="SutonnyMJ" pitchFamily="2" charset="0"/>
            </a:endParaRPr>
          </a:p>
        </p:txBody>
      </p:sp>
      <p:pic>
        <p:nvPicPr>
          <p:cNvPr id="8195" name="Picture 4" descr="IMG_0144">
            <a:extLst>
              <a:ext uri="{FF2B5EF4-FFF2-40B4-BE49-F238E27FC236}">
                <a16:creationId xmlns:a16="http://schemas.microsoft.com/office/drawing/2014/main" id="{D0715E83-C0FA-45AA-4AAC-33F34D09E83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2200" y="3200400"/>
            <a:ext cx="2819400" cy="3581400"/>
          </a:xfrm>
          <a:noFill/>
        </p:spPr>
      </p:pic>
      <p:pic>
        <p:nvPicPr>
          <p:cNvPr id="8196" name="Content Placeholder 2" descr="two hand 2 copy.jpg">
            <a:extLst>
              <a:ext uri="{FF2B5EF4-FFF2-40B4-BE49-F238E27FC236}">
                <a16:creationId xmlns:a16="http://schemas.microsoft.com/office/drawing/2014/main" id="{C7BE739A-A1A2-8EAA-2309-B25596F879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590800"/>
            <a:ext cx="31242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IMG_0143">
            <a:extLst>
              <a:ext uri="{FF2B5EF4-FFF2-40B4-BE49-F238E27FC236}">
                <a16:creationId xmlns:a16="http://schemas.microsoft.com/office/drawing/2014/main" id="{55D12726-18B5-5112-8AAA-E33163D4BF8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80722" y="2702920"/>
            <a:ext cx="2763078" cy="3926479"/>
          </a:xfrm>
          <a:noFill/>
        </p:spPr>
      </p:pic>
      <p:sp>
        <p:nvSpPr>
          <p:cNvPr id="9219" name="Rectangle 5">
            <a:extLst>
              <a:ext uri="{FF2B5EF4-FFF2-40B4-BE49-F238E27FC236}">
                <a16:creationId xmlns:a16="http://schemas.microsoft.com/office/drawing/2014/main" id="{314BDF99-030E-0C5A-1C85-958E32AE6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914401"/>
            <a:ext cx="7924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en-US" b="1" dirty="0">
                <a:latin typeface="SutonnyMJ" pitchFamily="2" charset="0"/>
              </a:rPr>
              <a:t>wnDg¨vb µvP t</a:t>
            </a:r>
            <a:r>
              <a:rPr lang="pt-BR" altLang="en-US" sz="1800" dirty="0">
                <a:latin typeface="SutonnyMJ" pitchFamily="2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pt-BR" altLang="en-US" sz="1800" dirty="0">
              <a:latin typeface="SutonnyMJ" pitchFamily="2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en-US" sz="2800" dirty="0">
                <a:latin typeface="SutonnyMJ" pitchFamily="2" charset="0"/>
              </a:rPr>
              <a:t>cv‡q AvNv‡Zi Kvi‡b wfw±g nuvU‡Z bv cvi‡j GKRb †imwKDqvi Zv‡K mnvqZv Ki‡Z cv‡i| </a:t>
            </a:r>
            <a:endParaRPr lang="en-US" altLang="en-US" sz="2800" dirty="0">
              <a:latin typeface="SutonnyMJ" pitchFamily="2" charset="0"/>
            </a:endParaRPr>
          </a:p>
        </p:txBody>
      </p:sp>
      <p:sp>
        <p:nvSpPr>
          <p:cNvPr id="9220" name="Rectangle 6">
            <a:extLst>
              <a:ext uri="{FF2B5EF4-FFF2-40B4-BE49-F238E27FC236}">
                <a16:creationId xmlns:a16="http://schemas.microsoft.com/office/drawing/2014/main" id="{8AFB71DB-3BBE-0274-AEB1-4FAB7ED7D3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1" y="228601"/>
            <a:ext cx="446949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en-US" b="1" dirty="0">
                <a:latin typeface="SutonnyMJ" pitchFamily="2" charset="0"/>
              </a:rPr>
              <a:t>GKRb D×viKvixi †ÿ‡Î cÖ‡hvR¨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10166DA3-4CE8-5B6C-12C4-20A038C70BEE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1981200" y="533400"/>
            <a:ext cx="8686800" cy="55626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 b="1">
                <a:latin typeface="SutonnyMJ" pitchFamily="2" charset="0"/>
              </a:rPr>
              <a:t>wcK G e¨vK t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>
                <a:latin typeface="SutonnyMJ" pitchFamily="2" charset="0"/>
              </a:rPr>
              <a:t>†ivMx hLb `yÕcuv‡q AvNvZ ZLb D×vi Kg©x G c×wZ‡Z mnvqZv w`‡Z cv‡i|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9CF0B37-1CEB-4989-374E-0079D1887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007" y="1871627"/>
            <a:ext cx="6319631" cy="4360207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>
            <a:extLst>
              <a:ext uri="{FF2B5EF4-FFF2-40B4-BE49-F238E27FC236}">
                <a16:creationId xmlns:a16="http://schemas.microsoft.com/office/drawing/2014/main" id="{A2752876-AE78-12B5-247B-EE56FEBBDA86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85361" y="394252"/>
            <a:ext cx="11221278" cy="25146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 sz="3600" b="1" dirty="0">
                <a:latin typeface="SutonnyMJ" pitchFamily="2" charset="0"/>
              </a:rPr>
              <a:t>dvqvi g¨vb wjd&amp;Ut</a:t>
            </a:r>
            <a:r>
              <a:rPr lang="pt-BR" altLang="en-US" dirty="0">
                <a:latin typeface="SutonnyMJ" pitchFamily="2" charset="0"/>
              </a:rPr>
              <a:t>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 dirty="0">
                <a:latin typeface="SutonnyMJ" pitchFamily="2" charset="0"/>
              </a:rPr>
              <a:t>  †ivMx AÁvb Ae¯’vq _vK‡j GB c×wZ‡Z Dci †_‡K GKRb D×vi Kg©x †ivMx‡K wb‡P bvwg‡q Avb‡Z cv‡i|</a:t>
            </a:r>
          </a:p>
          <a:p>
            <a:pPr eaLnBrk="1" hangingPunct="1"/>
            <a:endParaRPr lang="en-US" alt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466565-BD62-5792-763A-E3C1BAA6D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941" y="2013423"/>
            <a:ext cx="6484760" cy="44503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94F3F721-184F-C359-06AB-3512847B31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3060" y="277813"/>
            <a:ext cx="5810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4000" b="1" dirty="0">
                <a:latin typeface="SutonnyMJ" pitchFamily="2" charset="0"/>
              </a:rPr>
              <a:t>AwMœ wbe©vcb c×wZ t  4 cÖKvi </a:t>
            </a:r>
            <a:endParaRPr lang="en-US" altLang="en-US" sz="4000" b="1" dirty="0">
              <a:latin typeface="Tahoma" panose="020B060403050404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B372CF-758F-DEC4-70A1-98C0A1709270}"/>
              </a:ext>
            </a:extLst>
          </p:cNvPr>
          <p:cNvSpPr txBox="1">
            <a:spLocks/>
          </p:cNvSpPr>
          <p:nvPr/>
        </p:nvSpPr>
        <p:spPr bwMode="auto">
          <a:xfrm>
            <a:off x="248478" y="1025595"/>
            <a:ext cx="9435548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en-US" sz="3600" b="1" dirty="0">
                <a:latin typeface="SutonnyMJ" pitchFamily="2" charset="0"/>
              </a:rPr>
              <a:t> </a:t>
            </a:r>
            <a:br>
              <a:rPr lang="it-IT" altLang="en-US" sz="3600" dirty="0">
                <a:latin typeface="SutonnyMJ" pitchFamily="2" charset="0"/>
              </a:rPr>
            </a:br>
            <a:r>
              <a:rPr lang="it-IT" altLang="en-US" sz="3600" dirty="0">
                <a:latin typeface="SutonnyMJ" pitchFamily="2" charset="0"/>
              </a:rPr>
              <a:t>   </a:t>
            </a:r>
            <a:br>
              <a:rPr lang="it-IT" altLang="en-US" sz="3600" dirty="0">
                <a:latin typeface="SutonnyMJ" pitchFamily="2" charset="0"/>
              </a:rPr>
            </a:br>
            <a:br>
              <a:rPr lang="it-IT" altLang="en-US" sz="3600" dirty="0">
                <a:latin typeface="SutonnyMJ" pitchFamily="2" charset="0"/>
              </a:rPr>
            </a:br>
            <a:r>
              <a:rPr lang="it-IT" altLang="en-US" sz="3600" dirty="0">
                <a:solidFill>
                  <a:schemeClr val="accent1">
                    <a:lumMod val="75000"/>
                  </a:schemeClr>
                </a:solidFill>
                <a:latin typeface="SutonnyMJ" pitchFamily="2" charset="0"/>
              </a:rPr>
              <a:t>Kzwjs c×wZ </a:t>
            </a:r>
            <a:r>
              <a:rPr lang="it-IT" altLang="en-US" sz="3600" dirty="0">
                <a:latin typeface="SutonnyMJ" pitchFamily="2" charset="0"/>
              </a:rPr>
              <a:t>(kxZj Kiv)</a:t>
            </a:r>
            <a:br>
              <a:rPr lang="it-IT" altLang="en-US" sz="3600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   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       </a:t>
            </a:r>
            <a:r>
              <a:rPr lang="it-IT" altLang="en-US" dirty="0">
                <a:solidFill>
                  <a:srgbClr val="0000FF"/>
                </a:solidFill>
                <a:latin typeface="SutonnyMJ" pitchFamily="2" charset="0"/>
              </a:rPr>
              <a:t>¯§y`vwis c×wZ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en-US" dirty="0">
                <a:solidFill>
                  <a:schemeClr val="tx2">
                    <a:lumMod val="75000"/>
                  </a:schemeClr>
                </a:solidFill>
                <a:latin typeface="SutonnyMJ" pitchFamily="2" charset="0"/>
              </a:rPr>
              <a:t>(Aw·‡R‡bi cÖevn eÜ Kiv) </a:t>
            </a:r>
            <a:br>
              <a:rPr lang="it-IT" altLang="en-US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endParaRPr lang="en-US" altLang="en-US" sz="4400" dirty="0"/>
          </a:p>
        </p:txBody>
      </p:sp>
      <p:pic>
        <p:nvPicPr>
          <p:cNvPr id="8" name="Picture 3" descr="cooling">
            <a:extLst>
              <a:ext uri="{FF2B5EF4-FFF2-40B4-BE49-F238E27FC236}">
                <a16:creationId xmlns:a16="http://schemas.microsoft.com/office/drawing/2014/main" id="{EE11BBEA-7AE6-40BF-ED40-82624DA4EB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085" y="1473200"/>
            <a:ext cx="20796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ool">
            <a:extLst>
              <a:ext uri="{FF2B5EF4-FFF2-40B4-BE49-F238E27FC236}">
                <a16:creationId xmlns:a16="http://schemas.microsoft.com/office/drawing/2014/main" id="{F486ED8C-EBFA-944E-AAF7-95BB4F87F4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397" y="1525588"/>
            <a:ext cx="19621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blanketing">
            <a:extLst>
              <a:ext uri="{FF2B5EF4-FFF2-40B4-BE49-F238E27FC236}">
                <a16:creationId xmlns:a16="http://schemas.microsoft.com/office/drawing/2014/main" id="{2C2A53F4-E180-32C2-CCB7-03FFF3B73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0897" y="4100513"/>
            <a:ext cx="266382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blanket">
            <a:extLst>
              <a:ext uri="{FF2B5EF4-FFF2-40B4-BE49-F238E27FC236}">
                <a16:creationId xmlns:a16="http://schemas.microsoft.com/office/drawing/2014/main" id="{82F89BE1-65AB-FEC0-DE96-7C889BF980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397" y="4022035"/>
            <a:ext cx="196215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896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>
            <a:extLst>
              <a:ext uri="{FF2B5EF4-FFF2-40B4-BE49-F238E27FC236}">
                <a16:creationId xmlns:a16="http://schemas.microsoft.com/office/drawing/2014/main" id="{9614AF55-CBCE-FE84-D344-361F86924CC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427921" y="543339"/>
            <a:ext cx="9564757" cy="1752600"/>
          </a:xfrm>
        </p:spPr>
        <p:txBody>
          <a:bodyPr rtlCol="0">
            <a:normAutofit fontScale="92500"/>
          </a:bodyPr>
          <a:lstStyle/>
          <a:p>
            <a:pPr>
              <a:buNone/>
              <a:defRPr/>
            </a:pPr>
            <a:r>
              <a:rPr lang="pt-BR" sz="3600" b="1" dirty="0">
                <a:latin typeface="SutonnyMJ" pitchFamily="2" charset="0"/>
              </a:rPr>
              <a:t>dvqvig¨vb µjt</a:t>
            </a:r>
          </a:p>
          <a:p>
            <a:pPr>
              <a:buNone/>
              <a:defRPr/>
            </a:pPr>
            <a:r>
              <a:rPr lang="pt-BR" sz="3600" b="1" dirty="0">
                <a:latin typeface="SutonnyMJ" pitchFamily="2" charset="0"/>
              </a:rPr>
              <a:t> </a:t>
            </a:r>
            <a:r>
              <a:rPr lang="pt-BR" dirty="0">
                <a:latin typeface="SutonnyMJ" pitchFamily="2" charset="0"/>
              </a:rPr>
              <a:t>weaŸ¯Í fe‡b Ggb As‡k †ivMx AvUKv Ae¯’vq AÁvb n‡q Av‡Q †hLv‡b GKRb D×vi Kg©x `uvov‡Z ev em‡Z cv‡ib bv †mLvb †_‡K D×vi Ki‡Z GB c×wZ Abymib Ki‡Z nq|</a:t>
            </a:r>
            <a:endParaRPr lang="en-US" dirty="0">
              <a:latin typeface="SutonnyMJ" pitchFamily="2" charset="0"/>
            </a:endParaRPr>
          </a:p>
          <a:p>
            <a:pPr>
              <a:defRPr/>
            </a:pPr>
            <a:endParaRPr lang="en-US" dirty="0"/>
          </a:p>
        </p:txBody>
      </p:sp>
      <p:pic>
        <p:nvPicPr>
          <p:cNvPr id="12291" name="Picture 4" descr="IMG_0790">
            <a:extLst>
              <a:ext uri="{FF2B5EF4-FFF2-40B4-BE49-F238E27FC236}">
                <a16:creationId xmlns:a16="http://schemas.microsoft.com/office/drawing/2014/main" id="{5B2F9BDA-0D62-D656-736C-77D48377AB2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14700" y="2443370"/>
            <a:ext cx="5791200" cy="3581400"/>
          </a:xfr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>
            <a:extLst>
              <a:ext uri="{FF2B5EF4-FFF2-40B4-BE49-F238E27FC236}">
                <a16:creationId xmlns:a16="http://schemas.microsoft.com/office/drawing/2014/main" id="{C8FCE5EE-3A6D-FB49-548A-973BFDBBA0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3730" y="533401"/>
            <a:ext cx="9929192" cy="4525963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 sz="3600" b="1" dirty="0">
                <a:latin typeface="SutonnyMJ" pitchFamily="2" charset="0"/>
              </a:rPr>
              <a:t>µvWj K¨vwit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 dirty="0">
                <a:latin typeface="SutonnyMJ" pitchFamily="2" charset="0"/>
              </a:rPr>
              <a:t>mvavibZ wkï‡`i D×v‡ii mgq GB e¨e¯’v wb‡Z nq|</a:t>
            </a:r>
          </a:p>
        </p:txBody>
      </p:sp>
      <p:pic>
        <p:nvPicPr>
          <p:cNvPr id="13315" name="Picture 3" descr="S 01">
            <a:extLst>
              <a:ext uri="{FF2B5EF4-FFF2-40B4-BE49-F238E27FC236}">
                <a16:creationId xmlns:a16="http://schemas.microsoft.com/office/drawing/2014/main" id="{95E84781-898A-19C0-5D06-CB33579172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917700"/>
            <a:ext cx="4870450" cy="45593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>
            <a:extLst>
              <a:ext uri="{FF2B5EF4-FFF2-40B4-BE49-F238E27FC236}">
                <a16:creationId xmlns:a16="http://schemas.microsoft.com/office/drawing/2014/main" id="{A8B7D617-6A61-79E7-C52F-778FFDA4FE2C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1162877" y="609600"/>
            <a:ext cx="10177671" cy="16002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 sz="3600" b="1" dirty="0">
                <a:latin typeface="SutonnyMJ" pitchFamily="2" charset="0"/>
              </a:rPr>
              <a:t>wi‡gvfvj WvDb †÷qvm©t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 dirty="0">
                <a:latin typeface="SutonnyMJ" pitchFamily="2" charset="0"/>
              </a:rPr>
              <a:t>   †ivMx hw` IR‡b fvwi nq ZLb D×vi Kg©x GB c×wZ Abymib K‡i D×vi Ki‡Z cv‡i|</a:t>
            </a:r>
          </a:p>
          <a:p>
            <a:pPr eaLnBrk="1" hangingPunct="1"/>
            <a:endParaRPr lang="en-US" altLang="en-US" dirty="0"/>
          </a:p>
        </p:txBody>
      </p:sp>
      <p:pic>
        <p:nvPicPr>
          <p:cNvPr id="14339" name="Picture 4" descr="IMG_0151">
            <a:extLst>
              <a:ext uri="{FF2B5EF4-FFF2-40B4-BE49-F238E27FC236}">
                <a16:creationId xmlns:a16="http://schemas.microsoft.com/office/drawing/2014/main" id="{0FA9A3EA-D9C4-D0E7-BDDC-054E86CB3A0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81400" y="2344738"/>
            <a:ext cx="4800600" cy="3949700"/>
          </a:xfr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>
            <a:extLst>
              <a:ext uri="{FF2B5EF4-FFF2-40B4-BE49-F238E27FC236}">
                <a16:creationId xmlns:a16="http://schemas.microsoft.com/office/drawing/2014/main" id="{F9EBC66D-AF85-5E37-7B18-5B00677104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157" y="914400"/>
            <a:ext cx="10734260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en-US" sz="3600" b="1" dirty="0">
                <a:latin typeface="SutonnyMJ" pitchFamily="2" charset="0"/>
              </a:rPr>
              <a:t>`yB nv‡Zi Avmbt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en-US" sz="2800" dirty="0">
                <a:latin typeface="SutonnyMJ" pitchFamily="2" charset="0"/>
              </a:rPr>
              <a:t>†ivMx nuvU‡Z bv cvi‡j Ges gv_vq ¶Z _vK‡j `yB Rb D×vi Kg©x Zv‡`i cÖ‡Z¨‡Ki GK nvZ A_©vr `yB R‡bi `yB nvZ e¨envi K‡i †ivMx‡K ¯’vbvšÍi Ki‡Z cv‡i|</a:t>
            </a:r>
            <a:endParaRPr lang="en-US" altLang="en-US" sz="2800" dirty="0">
              <a:latin typeface="SutonnyMJ" pitchFamily="2" charset="0"/>
            </a:endParaRP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F504C1F0-0BFD-13B6-8C4E-ED97AC5087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228600"/>
            <a:ext cx="4559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en-US" b="1">
                <a:latin typeface="SutonnyMJ" pitchFamily="2" charset="0"/>
              </a:rPr>
              <a:t>`yB Rb D×viKvixi †ÿ‡Î cÖ‡hvR¨</a:t>
            </a:r>
          </a:p>
        </p:txBody>
      </p:sp>
      <p:pic>
        <p:nvPicPr>
          <p:cNvPr id="15364" name="Picture 4" descr="IMG_0786">
            <a:extLst>
              <a:ext uri="{FF2B5EF4-FFF2-40B4-BE49-F238E27FC236}">
                <a16:creationId xmlns:a16="http://schemas.microsoft.com/office/drawing/2014/main" id="{C71AFFB0-2CF2-773C-461E-C449A6F6734C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4459" y="3354971"/>
            <a:ext cx="4045227" cy="1896200"/>
          </a:xfr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3CD8CDC-42F5-FE5F-1256-0043CC4418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704" y="2599675"/>
            <a:ext cx="5158530" cy="3343925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>
            <a:extLst>
              <a:ext uri="{FF2B5EF4-FFF2-40B4-BE49-F238E27FC236}">
                <a16:creationId xmlns:a16="http://schemas.microsoft.com/office/drawing/2014/main" id="{68275D98-433F-64D3-1F1F-182F61E8E7B0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546651" y="685800"/>
            <a:ext cx="10485783" cy="22098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 sz="3600" b="1" dirty="0">
                <a:latin typeface="SutonnyMJ" pitchFamily="2" charset="0"/>
                <a:cs typeface="SutonnyMJ" pitchFamily="2" charset="0"/>
              </a:rPr>
              <a:t>wZb nv‡Zi Avmbt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 dirty="0">
                <a:latin typeface="SutonnyMJ" pitchFamily="2" charset="0"/>
                <a:cs typeface="SutonnyMJ" pitchFamily="2" charset="0"/>
              </a:rPr>
              <a:t>†ivMxi IRb GKUz ‡ekx n‡j `yB nv‡Zi Avm‡bi ¯’‡j wZb nvZ e¨envi Ki‡Z cv‡i|</a:t>
            </a:r>
          </a:p>
        </p:txBody>
      </p:sp>
      <p:pic>
        <p:nvPicPr>
          <p:cNvPr id="16387" name="Picture 4" descr="IMG_0784">
            <a:extLst>
              <a:ext uri="{FF2B5EF4-FFF2-40B4-BE49-F238E27FC236}">
                <a16:creationId xmlns:a16="http://schemas.microsoft.com/office/drawing/2014/main" id="{A3D95F4B-5E8C-B867-0319-AF30BFC6457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2600" y="2743200"/>
            <a:ext cx="4114800" cy="3276600"/>
          </a:xfrm>
          <a:noFill/>
        </p:spPr>
      </p:pic>
      <p:pic>
        <p:nvPicPr>
          <p:cNvPr id="16388" name="Picture 4" descr="IMG_0784">
            <a:extLst>
              <a:ext uri="{FF2B5EF4-FFF2-40B4-BE49-F238E27FC236}">
                <a16:creationId xmlns:a16="http://schemas.microsoft.com/office/drawing/2014/main" id="{19F6861B-78F9-1D17-5233-FF591B8722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057400"/>
            <a:ext cx="3581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>
            <a:extLst>
              <a:ext uri="{FF2B5EF4-FFF2-40B4-BE49-F238E27FC236}">
                <a16:creationId xmlns:a16="http://schemas.microsoft.com/office/drawing/2014/main" id="{42277785-790B-C042-A5D2-94B36560B2EF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715617" y="609600"/>
            <a:ext cx="11131826" cy="2057400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pt-BR" altLang="en-US" sz="3600" b="1" dirty="0">
                <a:latin typeface="SutonnyMJ" pitchFamily="2" charset="0"/>
                <a:cs typeface="SutonnyMJ" pitchFamily="2" charset="0"/>
              </a:rPr>
              <a:t>Pvi nv‡Zi Avmb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 dirty="0">
                <a:latin typeface="SutonnyMJ" pitchFamily="2" charset="0"/>
                <a:cs typeface="SutonnyMJ" pitchFamily="2" charset="0"/>
              </a:rPr>
              <a:t>   †ivMxi IRb A‡bK †ekx n‡j wZb nv‡Zi Avm‡bi ¯’‡j Pvi nv‡Zi Avmb e¨envi Ki‡Z cv‡i|</a:t>
            </a:r>
          </a:p>
          <a:p>
            <a:pPr eaLnBrk="1" hangingPunct="1"/>
            <a:endParaRPr lang="en-US" altLang="en-US" dirty="0"/>
          </a:p>
        </p:txBody>
      </p:sp>
      <p:pic>
        <p:nvPicPr>
          <p:cNvPr id="17411" name="Picture 4" descr="IMG_0782">
            <a:extLst>
              <a:ext uri="{FF2B5EF4-FFF2-40B4-BE49-F238E27FC236}">
                <a16:creationId xmlns:a16="http://schemas.microsoft.com/office/drawing/2014/main" id="{22CA718C-939B-3E12-161E-97E8B3E6CEA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2938" y="2113721"/>
            <a:ext cx="4572000" cy="3657600"/>
          </a:xfr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EABC80B-1807-261A-7575-E3117EB2D1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2505" y="1877074"/>
            <a:ext cx="5049078" cy="4185746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>
            <a:extLst>
              <a:ext uri="{FF2B5EF4-FFF2-40B4-BE49-F238E27FC236}">
                <a16:creationId xmlns:a16="http://schemas.microsoft.com/office/drawing/2014/main" id="{E14B1BB4-893B-48DD-C5EB-8D918F4CEFA5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685799" y="533400"/>
            <a:ext cx="11141765" cy="21336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pt-BR" altLang="en-US" sz="3600" b="1" dirty="0">
                <a:latin typeface="SutonnyMJ" pitchFamily="2" charset="0"/>
                <a:cs typeface="SutonnyMJ" pitchFamily="2" charset="0"/>
              </a:rPr>
              <a:t>†dvi GÛ G¨vd&amp;U g¨v_W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pt-BR" altLang="en-US" sz="3600" b="1" dirty="0">
                <a:latin typeface="SutonnyMJ" pitchFamily="2" charset="0"/>
                <a:cs typeface="SutonnyMJ" pitchFamily="2" charset="0"/>
              </a:rPr>
              <a:t>  </a:t>
            </a:r>
            <a:r>
              <a:rPr lang="pt-BR" altLang="en-US" dirty="0">
                <a:latin typeface="SutonnyMJ" pitchFamily="2" charset="0"/>
                <a:cs typeface="SutonnyMJ" pitchFamily="2" charset="0"/>
              </a:rPr>
              <a:t>†ivMxi †c‡Ui bvox-fzox †ei n‡q Avm‡j Zv‡K e¨v‡ÛR w`‡q mv‡cvU© w`‡q `yB Rb D×vi Kg©x GKRb mvg‡b Ges GKRb wcQb †_‡K ‡ivMx‡K mv‡cvU© w`‡q ¯’vbvšÍwiZ Ki‡Z cv‡i|</a:t>
            </a:r>
            <a:endParaRPr lang="en-US" altLang="en-US" dirty="0">
              <a:latin typeface="SutonnyMJ" pitchFamily="2" charset="0"/>
              <a:cs typeface="SutonnyMJ" pitchFamily="2" charset="0"/>
            </a:endParaRPr>
          </a:p>
          <a:p>
            <a:pPr eaLnBrk="1" hangingPunct="1">
              <a:lnSpc>
                <a:spcPct val="90000"/>
              </a:lnSpc>
            </a:pPr>
            <a:endParaRPr lang="en-US" altLang="en-US" dirty="0"/>
          </a:p>
        </p:txBody>
      </p:sp>
      <p:pic>
        <p:nvPicPr>
          <p:cNvPr id="18435" name="Picture 4" descr="IMG_0148">
            <a:extLst>
              <a:ext uri="{FF2B5EF4-FFF2-40B4-BE49-F238E27FC236}">
                <a16:creationId xmlns:a16="http://schemas.microsoft.com/office/drawing/2014/main" id="{DE1E1648-C969-48DC-1CF9-BA193A93D43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62400" y="2438400"/>
            <a:ext cx="4648200" cy="4191000"/>
          </a:xfr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EDA762C0-B016-CDB8-C1FA-0785245D7AC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33599" y="228601"/>
            <a:ext cx="8491331" cy="1103242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sz="48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Riæix</a:t>
            </a:r>
            <a:r>
              <a:rPr lang="en-US" sz="48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</a:t>
            </a:r>
            <a:r>
              <a:rPr lang="en-US" sz="48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D×vi</a:t>
            </a:r>
            <a:r>
              <a:rPr lang="en-US" sz="48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</a:t>
            </a:r>
            <a:r>
              <a:rPr lang="en-US" sz="48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c×wZ</a:t>
            </a:r>
            <a:endParaRPr lang="en-US" sz="4800" b="1" dirty="0">
              <a:latin typeface="SutonnyMJ" pitchFamily="2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4A127DFC-D1C5-BF46-2714-ECCD5CCDE6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649895" y="1331843"/>
            <a:ext cx="9491869" cy="5029200"/>
          </a:xfrm>
        </p:spPr>
        <p:txBody>
          <a:bodyPr rtlCol="0">
            <a:normAutofit/>
          </a:bodyPr>
          <a:lstStyle/>
          <a:p>
            <a:pPr algn="l">
              <a:defRPr/>
            </a:pPr>
            <a:r>
              <a:rPr lang="en-US" sz="3900" b="1" dirty="0">
                <a:solidFill>
                  <a:schemeClr val="tx1">
                    <a:lumMod val="50000"/>
                  </a:schemeClr>
                </a:solidFill>
                <a:latin typeface="SutonnyMJ" pitchFamily="2" charset="0"/>
              </a:rPr>
              <a:t> </a:t>
            </a:r>
          </a:p>
          <a:p>
            <a:pPr algn="l">
              <a:defRPr/>
            </a:pPr>
            <a:r>
              <a:rPr lang="en-US" sz="3900" b="1" dirty="0" err="1">
                <a:solidFill>
                  <a:schemeClr val="tx1">
                    <a:lumMod val="50000"/>
                  </a:schemeClr>
                </a:solidFill>
                <a:latin typeface="SutonnyMJ" pitchFamily="2" charset="0"/>
              </a:rPr>
              <a:t>Avgiv</a:t>
            </a:r>
            <a:r>
              <a:rPr lang="en-US" sz="3900" b="1" dirty="0">
                <a:solidFill>
                  <a:schemeClr val="tx1">
                    <a:lumMod val="50000"/>
                  </a:schemeClr>
                </a:solidFill>
                <a:latin typeface="SutonnyMJ" pitchFamily="2" charset="0"/>
              </a:rPr>
              <a:t> hv </a:t>
            </a:r>
            <a:r>
              <a:rPr lang="en-US" sz="3900" b="1" dirty="0" err="1">
                <a:solidFill>
                  <a:schemeClr val="tx1">
                    <a:lumMod val="50000"/>
                  </a:schemeClr>
                </a:solidFill>
                <a:latin typeface="SutonnyMJ" pitchFamily="2" charset="0"/>
              </a:rPr>
              <a:t>Rvbjvg</a:t>
            </a:r>
            <a:r>
              <a:rPr lang="en-US" sz="3900" b="1" dirty="0">
                <a:solidFill>
                  <a:schemeClr val="tx1">
                    <a:lumMod val="50000"/>
                  </a:schemeClr>
                </a:solidFill>
                <a:latin typeface="SutonnyMJ" pitchFamily="2" charset="0"/>
              </a:rPr>
              <a:t>-</a:t>
            </a:r>
          </a:p>
          <a:p>
            <a:pPr algn="l">
              <a:defRPr/>
            </a:pPr>
            <a:endParaRPr lang="en-US" sz="1600" b="1" dirty="0">
              <a:solidFill>
                <a:schemeClr val="tx1">
                  <a:lumMod val="50000"/>
                </a:schemeClr>
              </a:solidFill>
              <a:latin typeface="SutonnyMJ" pitchFamily="2" charset="0"/>
            </a:endParaRPr>
          </a:p>
          <a:p>
            <a:pPr algn="l">
              <a:defRPr/>
            </a:pPr>
            <a:r>
              <a:rPr lang="en-US" sz="2800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1| </a:t>
            </a:r>
            <a:r>
              <a:rPr lang="pt-BR" sz="2800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Riæix D×vi c×wZ mgyn KZ cÖKvi I wK wK </a:t>
            </a:r>
            <a:endParaRPr lang="en-US" sz="2800" dirty="0">
              <a:solidFill>
                <a:schemeClr val="accent4">
                  <a:lumMod val="10000"/>
                </a:schemeClr>
              </a:solidFill>
              <a:latin typeface="SutonnyMJ" pitchFamily="2" charset="0"/>
            </a:endParaRPr>
          </a:p>
          <a:p>
            <a:pPr algn="l">
              <a:defRPr/>
            </a:pPr>
            <a:r>
              <a:rPr lang="en-US" sz="2800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2| </a:t>
            </a:r>
            <a:r>
              <a:rPr lang="pt-BR" sz="2800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Riæix D×vi c×wZi ev¯Íe e¨envi      </a:t>
            </a:r>
          </a:p>
          <a:p>
            <a:pPr algn="l">
              <a:defRPr/>
            </a:pPr>
            <a:endParaRPr lang="pt-BR" sz="2800" dirty="0">
              <a:solidFill>
                <a:schemeClr val="accent4">
                  <a:lumMod val="10000"/>
                </a:schemeClr>
              </a:solidFill>
              <a:latin typeface="SutonnyMJ" pitchFamily="2" charset="0"/>
            </a:endParaRPr>
          </a:p>
          <a:p>
            <a:pPr algn="l">
              <a:defRPr/>
            </a:pPr>
            <a:endParaRPr lang="en-US" sz="2800" dirty="0">
              <a:latin typeface="SutonnyMJ" pitchFamily="2" charset="0"/>
            </a:endParaRPr>
          </a:p>
        </p:txBody>
      </p:sp>
    </p:spTree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7" descr="j0301252">
            <a:extLst>
              <a:ext uri="{FF2B5EF4-FFF2-40B4-BE49-F238E27FC236}">
                <a16:creationId xmlns:a16="http://schemas.microsoft.com/office/drawing/2014/main" id="{98AB8A81-4465-36F3-D5CB-3F75C796F2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438400"/>
            <a:ext cx="4724400" cy="404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AutoShape 8">
            <a:extLst>
              <a:ext uri="{FF2B5EF4-FFF2-40B4-BE49-F238E27FC236}">
                <a16:creationId xmlns:a16="http://schemas.microsoft.com/office/drawing/2014/main" id="{13482217-1E97-1DDF-520D-80FDFBE6B2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6600" y="152400"/>
            <a:ext cx="3124200" cy="228600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800" b="1">
                <a:solidFill>
                  <a:srgbClr val="663300"/>
                </a:solidFill>
                <a:latin typeface="SutonnyMJ" pitchFamily="2" charset="0"/>
              </a:rPr>
              <a:t>cÖkœ ?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2322C335-0C10-C56C-2BF7-798A122F5D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33600" y="228600"/>
            <a:ext cx="7772400" cy="1736725"/>
          </a:xfrm>
        </p:spPr>
        <p:txBody>
          <a:bodyPr>
            <a:normAutofit fontScale="90000"/>
          </a:bodyPr>
          <a:lstStyle/>
          <a:p>
            <a:pPr eaLnBrk="1" hangingPunct="1"/>
            <a:br>
              <a:rPr lang="en-US" altLang="en-US">
                <a:latin typeface="SutonnyMJ" pitchFamily="2" charset="0"/>
              </a:rPr>
            </a:br>
            <a:endParaRPr lang="en-US" altLang="en-US">
              <a:latin typeface="SutonnyMJ" pitchFamily="2" charset="0"/>
            </a:endParaRP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B47109D2-413C-B375-A42F-AB66E44C65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4826" y="824949"/>
            <a:ext cx="10644810" cy="5029200"/>
          </a:xfrm>
        </p:spPr>
        <p:txBody>
          <a:bodyPr>
            <a:normAutofit fontScale="25000" lnSpcReduction="20000"/>
          </a:bodyPr>
          <a:lstStyle/>
          <a:p>
            <a:pPr algn="l" eaLnBrk="1" hangingPunct="1">
              <a:lnSpc>
                <a:spcPct val="90000"/>
              </a:lnSpc>
              <a:defRPr/>
            </a:pPr>
            <a:endParaRPr lang="en-US" altLang="en-US" sz="12800" b="1" dirty="0">
              <a:solidFill>
                <a:schemeClr val="tx1"/>
              </a:solidFill>
              <a:latin typeface="SutonnyMJ" pitchFamily="2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pt-BR" sz="160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cÖv_wgK wPwKrmvi</a:t>
            </a:r>
            <a:r>
              <a:rPr lang="pt-BR" altLang="en-US" sz="1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altLang="en-US" sz="16000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AšÍf©y³ welqmg~n-</a:t>
            </a:r>
          </a:p>
          <a:p>
            <a:pPr algn="l" eaLnBrk="1" hangingPunct="1">
              <a:lnSpc>
                <a:spcPct val="90000"/>
              </a:lnSpc>
              <a:defRPr/>
            </a:pPr>
            <a:endParaRPr lang="en-US" altLang="en-US" sz="12800" b="1" dirty="0">
              <a:solidFill>
                <a:schemeClr val="tx1"/>
              </a:solidFill>
              <a:latin typeface="SutonnyMJ" pitchFamily="2" charset="0"/>
            </a:endParaRPr>
          </a:p>
          <a:p>
            <a:pPr algn="l" eaLnBrk="1" hangingPunct="1">
              <a:lnSpc>
                <a:spcPct val="90000"/>
              </a:lnSpc>
              <a:defRPr/>
            </a:pPr>
            <a:r>
              <a:rPr lang="en-US" altLang="en-US" sz="14400" dirty="0">
                <a:solidFill>
                  <a:schemeClr val="tx1"/>
                </a:solidFill>
                <a:latin typeface="SutonnyMJ" pitchFamily="2" charset="0"/>
              </a:rPr>
              <a:t>1| K…</a:t>
            </a:r>
            <a:r>
              <a:rPr lang="en-US" altLang="en-US" sz="14400" dirty="0" err="1">
                <a:solidFill>
                  <a:schemeClr val="tx1"/>
                </a:solidFill>
                <a:latin typeface="SutonnyMJ" pitchFamily="2" charset="0"/>
              </a:rPr>
              <a:t>wÎg</a:t>
            </a:r>
            <a:r>
              <a:rPr lang="en-US" altLang="en-US" sz="14400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altLang="en-US" sz="14400" dirty="0" err="1">
                <a:solidFill>
                  <a:schemeClr val="tx1"/>
                </a:solidFill>
                <a:latin typeface="SutonnyMJ" pitchFamily="2" charset="0"/>
              </a:rPr>
              <a:t>k¦vm</a:t>
            </a:r>
            <a:r>
              <a:rPr lang="en-US" altLang="en-US" sz="14400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altLang="en-US" sz="14400" dirty="0" err="1">
                <a:solidFill>
                  <a:schemeClr val="tx1"/>
                </a:solidFill>
                <a:latin typeface="SutonnyMJ" pitchFamily="2" charset="0"/>
              </a:rPr>
              <a:t>cÖk¦vm</a:t>
            </a:r>
            <a:r>
              <a:rPr lang="en-US" altLang="en-US" sz="14400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altLang="en-US" sz="14400" dirty="0" err="1">
                <a:solidFill>
                  <a:schemeClr val="tx1"/>
                </a:solidFill>
                <a:latin typeface="SutonnyMJ" pitchFamily="2" charset="0"/>
              </a:rPr>
              <a:t>c×wZ</a:t>
            </a:r>
            <a:endParaRPr lang="en-US" altLang="en-US" sz="14400" dirty="0">
              <a:solidFill>
                <a:schemeClr val="tx1"/>
              </a:solidFill>
              <a:latin typeface="SutonnyMJ" pitchFamily="2" charset="0"/>
            </a:endParaRPr>
          </a:p>
          <a:p>
            <a:pPr algn="l">
              <a:defRPr/>
            </a:pPr>
            <a:r>
              <a:rPr lang="en-US" altLang="en-US" sz="144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2| </a:t>
            </a:r>
            <a:r>
              <a:rPr lang="en-US" altLang="en-US" sz="14400" dirty="0">
                <a:solidFill>
                  <a:schemeClr val="tx1"/>
                </a:solidFill>
                <a:latin typeface="Times New Roman" panose="02020603050405020304" pitchFamily="18" charset="0"/>
              </a:rPr>
              <a:t>Cardio Pulmonary Resuscitation (C P R)</a:t>
            </a:r>
          </a:p>
          <a:p>
            <a:pPr algn="l">
              <a:defRPr/>
            </a:pPr>
            <a:r>
              <a:rPr lang="en-US" altLang="en-US" sz="144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3| </a:t>
            </a:r>
            <a:r>
              <a:rPr lang="en-US" altLang="en-US" sz="14400" dirty="0" err="1">
                <a:latin typeface="SutonnyMJ" pitchFamily="2" charset="0"/>
              </a:rPr>
              <a:t>ÿZ</a:t>
            </a:r>
            <a:r>
              <a:rPr lang="en-US" altLang="en-US" sz="14400" dirty="0">
                <a:latin typeface="SutonnyMJ" pitchFamily="2" charset="0"/>
              </a:rPr>
              <a:t> (</a:t>
            </a:r>
            <a:r>
              <a:rPr lang="en-US" altLang="en-US" sz="1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Wound) </a:t>
            </a:r>
            <a:r>
              <a:rPr lang="en-US" altLang="en-US" sz="14400" dirty="0" err="1">
                <a:latin typeface="SutonnyMJ" pitchFamily="2" charset="0"/>
                <a:cs typeface="SutonnyMJ" pitchFamily="2" charset="0"/>
              </a:rPr>
              <a:t>Ges</a:t>
            </a:r>
            <a:r>
              <a:rPr lang="en-US" altLang="en-US" sz="14400" dirty="0">
                <a:latin typeface="SutonnyMJ" pitchFamily="2" charset="0"/>
                <a:cs typeface="SutonnyMJ" pitchFamily="2" charset="0"/>
              </a:rPr>
              <a:t> Gi</a:t>
            </a:r>
            <a:r>
              <a:rPr lang="en-US" altLang="en-US" sz="1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400" dirty="0" err="1">
                <a:latin typeface="SutonnyMJ" pitchFamily="2" charset="0"/>
                <a:cs typeface="SutonnyMJ" pitchFamily="2" charset="0"/>
              </a:rPr>
              <a:t>wPwKrmv</a:t>
            </a:r>
            <a:endParaRPr lang="en-US" altLang="en-US" sz="14400" dirty="0">
              <a:solidFill>
                <a:schemeClr val="tx1"/>
              </a:solidFill>
              <a:latin typeface="SutonnyMJ" pitchFamily="2" charset="0"/>
              <a:cs typeface="SutonnyMJ" pitchFamily="2" charset="0"/>
            </a:endParaRPr>
          </a:p>
          <a:p>
            <a:pPr algn="l">
              <a:defRPr/>
            </a:pPr>
            <a:r>
              <a:rPr lang="en-US" altLang="en-US" sz="144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4| </a:t>
            </a:r>
            <a:r>
              <a:rPr lang="en-US" altLang="en-US" sz="14400" dirty="0">
                <a:latin typeface="SutonnyMJ" pitchFamily="2" charset="0"/>
              </a:rPr>
              <a:t>nvofv½v (</a:t>
            </a:r>
            <a:r>
              <a:rPr lang="en-US" altLang="en-US" sz="14400" dirty="0">
                <a:latin typeface="Times New Roman" panose="02020603050405020304" pitchFamily="18" charset="0"/>
              </a:rPr>
              <a:t>Fracture</a:t>
            </a:r>
            <a:r>
              <a:rPr lang="en-US" altLang="en-US" sz="14400" dirty="0">
                <a:latin typeface="SutonnyMJ" pitchFamily="2" charset="0"/>
              </a:rPr>
              <a:t>) I </a:t>
            </a:r>
            <a:r>
              <a:rPr lang="en-US" altLang="en-US" sz="14400" dirty="0" err="1">
                <a:latin typeface="SutonnyMJ" pitchFamily="2" charset="0"/>
              </a:rPr>
              <a:t>wPwKrmv</a:t>
            </a:r>
            <a:endParaRPr lang="en-US" altLang="en-US" sz="1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en-US" altLang="en-US" sz="14400" dirty="0">
                <a:solidFill>
                  <a:schemeClr val="tx1"/>
                </a:solidFill>
                <a:latin typeface="SutonnyMJ" pitchFamily="2" charset="0"/>
              </a:rPr>
              <a:t>5| </a:t>
            </a:r>
            <a:r>
              <a:rPr lang="en-US" altLang="en-US" sz="14400" dirty="0" err="1">
                <a:latin typeface="SutonnyMJ" pitchFamily="2" charset="0"/>
                <a:cs typeface="SutonnyMJ" pitchFamily="2" charset="0"/>
              </a:rPr>
              <a:t>cy‡ou</a:t>
            </a:r>
            <a:r>
              <a:rPr lang="en-US" altLang="en-US" sz="14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4400" dirty="0" err="1">
                <a:latin typeface="SutonnyMJ" pitchFamily="2" charset="0"/>
                <a:cs typeface="SutonnyMJ" pitchFamily="2" charset="0"/>
              </a:rPr>
              <a:t>hvIqv</a:t>
            </a:r>
            <a:r>
              <a:rPr lang="en-US" altLang="en-US" sz="14400" dirty="0">
                <a:latin typeface="SutonnyMJ" pitchFamily="2" charset="0"/>
                <a:cs typeface="SutonnyMJ" pitchFamily="2" charset="0"/>
              </a:rPr>
              <a:t> I </a:t>
            </a:r>
            <a:r>
              <a:rPr lang="en-US" altLang="en-US" sz="14400" dirty="0" err="1">
                <a:latin typeface="SutonnyMJ" pitchFamily="2" charset="0"/>
                <a:cs typeface="SutonnyMJ" pitchFamily="2" charset="0"/>
              </a:rPr>
              <a:t>Sjmv‡bv</a:t>
            </a:r>
            <a:r>
              <a:rPr lang="en-US" altLang="en-US" sz="14400" dirty="0">
                <a:latin typeface="SutonnyMJ" pitchFamily="2" charset="0"/>
                <a:cs typeface="SutonnyMJ" pitchFamily="2" charset="0"/>
              </a:rPr>
              <a:t> ¶Z </a:t>
            </a:r>
            <a:r>
              <a:rPr lang="en-US" altLang="en-US" sz="14400" dirty="0"/>
              <a:t>(Burns and Scalds) </a:t>
            </a:r>
            <a:r>
              <a:rPr lang="en-US" altLang="en-US" sz="14400" dirty="0" err="1">
                <a:latin typeface="SutonnyMJ" pitchFamily="2" charset="0"/>
                <a:cs typeface="SutonnyMJ" pitchFamily="2" charset="0"/>
              </a:rPr>
              <a:t>wPwKrmv</a:t>
            </a:r>
            <a:endParaRPr lang="en-US" altLang="en-US" sz="14400" dirty="0">
              <a:solidFill>
                <a:schemeClr val="tx1"/>
              </a:solidFill>
              <a:latin typeface="SutonnyMJ" pitchFamily="2" charset="0"/>
              <a:cs typeface="SutonnyMJ" pitchFamily="2" charset="0"/>
            </a:endParaRPr>
          </a:p>
          <a:p>
            <a:pPr algn="l">
              <a:defRPr/>
            </a:pPr>
            <a:endParaRPr lang="en-US" altLang="en-US" sz="2800" dirty="0">
              <a:solidFill>
                <a:schemeClr val="tx1"/>
              </a:solidFill>
            </a:endParaRPr>
          </a:p>
          <a:p>
            <a:pPr algn="l">
              <a:defRPr/>
            </a:pPr>
            <a:endParaRPr lang="en-US" altLang="en-US" sz="2800" b="1" dirty="0">
              <a:solidFill>
                <a:schemeClr val="tx1"/>
              </a:solidFill>
              <a:latin typeface="SutonnyMJ" pitchFamily="2" charset="0"/>
            </a:endParaRPr>
          </a:p>
          <a:p>
            <a:pPr algn="l">
              <a:defRPr/>
            </a:pPr>
            <a:endParaRPr lang="en-US" altLang="en-US" sz="2800" b="1" dirty="0">
              <a:solidFill>
                <a:schemeClr val="tx1"/>
              </a:solidFill>
              <a:latin typeface="SutonnyMJ" pitchFamily="2" charset="0"/>
            </a:endParaRPr>
          </a:p>
          <a:p>
            <a:pPr algn="l">
              <a:defRPr/>
            </a:pPr>
            <a:endParaRPr lang="en-US" altLang="en-US" sz="2800" b="1" dirty="0">
              <a:solidFill>
                <a:schemeClr val="tx1"/>
              </a:solidFill>
              <a:latin typeface="SutonnyMJ" pitchFamily="2" charset="0"/>
            </a:endParaRPr>
          </a:p>
          <a:p>
            <a:pPr algn="l">
              <a:defRPr/>
            </a:pPr>
            <a:endParaRPr lang="en-US" altLang="en-US" sz="2800" b="1" dirty="0">
              <a:solidFill>
                <a:schemeClr val="tx1"/>
              </a:solidFill>
              <a:latin typeface="SutonnyMJ" pitchFamily="2" charset="0"/>
            </a:endParaRPr>
          </a:p>
          <a:p>
            <a:pPr algn="l">
              <a:defRPr/>
            </a:pPr>
            <a:endParaRPr lang="en-US" altLang="en-US" sz="2800" b="1" dirty="0">
              <a:solidFill>
                <a:schemeClr val="tx1"/>
              </a:solidFill>
              <a:latin typeface="SutonnyMJ" pitchFamily="2" charset="0"/>
            </a:endParaRPr>
          </a:p>
          <a:p>
            <a:pPr algn="l">
              <a:defRPr/>
            </a:pPr>
            <a:endParaRPr lang="en-US" altLang="en-US" sz="2800" b="1" dirty="0">
              <a:solidFill>
                <a:schemeClr val="tx1"/>
              </a:solidFill>
              <a:latin typeface="SutonnyMJ" pitchFamily="2" charset="0"/>
            </a:endParaRPr>
          </a:p>
          <a:p>
            <a:pPr algn="l">
              <a:defRPr/>
            </a:pPr>
            <a:endParaRPr lang="en-US" altLang="en-US" sz="2800" b="1" dirty="0">
              <a:solidFill>
                <a:schemeClr val="tx1"/>
              </a:solidFill>
              <a:latin typeface="SutonnyMJ" pitchFamily="2" charset="0"/>
            </a:endParaRPr>
          </a:p>
          <a:p>
            <a:pPr algn="l">
              <a:defRPr/>
            </a:pP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800" b="1" dirty="0">
              <a:solidFill>
                <a:schemeClr val="tx1"/>
              </a:solidFill>
              <a:latin typeface="SutonnyMJ" pitchFamily="2" charset="0"/>
              <a:cs typeface="SutonnyMJ" pitchFamily="2" charset="0"/>
            </a:endParaRPr>
          </a:p>
          <a:p>
            <a:pPr algn="l">
              <a:defRPr/>
            </a:pPr>
            <a:endParaRPr lang="en-US" altLang="en-US" sz="2800" i="1" dirty="0">
              <a:solidFill>
                <a:schemeClr val="tx1"/>
              </a:solidFill>
              <a:latin typeface="SutonnyMJ" pitchFamily="2" charset="0"/>
              <a:cs typeface="SutonnyMJ" pitchFamily="2" charset="0"/>
            </a:endParaRPr>
          </a:p>
          <a:p>
            <a:pPr algn="l">
              <a:defRPr/>
            </a:pPr>
            <a:endParaRPr lang="en-US" altLang="en-US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l">
              <a:defRPr/>
            </a:pPr>
            <a:endParaRPr lang="en-US" altLang="en-US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defRPr/>
            </a:pPr>
            <a:r>
              <a:rPr lang="en-US" altLang="en-US" sz="2800" dirty="0">
                <a:solidFill>
                  <a:schemeClr val="tx1"/>
                </a:solidFill>
              </a:rPr>
              <a:t> </a:t>
            </a:r>
          </a:p>
          <a:p>
            <a:pPr>
              <a:defRPr/>
            </a:pPr>
            <a:endParaRPr lang="en-US" altLang="en-US" sz="2800" dirty="0">
              <a:solidFill>
                <a:schemeClr val="tx1"/>
              </a:solidFill>
            </a:endParaRPr>
          </a:p>
          <a:p>
            <a:pPr algn="l" eaLnBrk="1" hangingPunct="1">
              <a:lnSpc>
                <a:spcPct val="90000"/>
              </a:lnSpc>
              <a:defRPr/>
            </a:pPr>
            <a:endParaRPr lang="pt-BR" altLang="en-US" sz="2800" dirty="0">
              <a:solidFill>
                <a:schemeClr val="tx1"/>
              </a:solidFill>
              <a:latin typeface="SutonnyMJ" pitchFamily="2" charset="0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07A5B5A3-9C39-0ED6-53ED-9FBDED20CE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191" y="343697"/>
            <a:ext cx="5671307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it-IT" altLang="en-US" sz="4000" dirty="0">
                <a:latin typeface="SutonnyMJ" pitchFamily="2" charset="0"/>
              </a:rPr>
              <a:t> ÷vi‡fkb c×wZ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it-IT" altLang="en-US" sz="4000" dirty="0">
                <a:latin typeface="SutonnyMJ" pitchFamily="2" charset="0"/>
              </a:rPr>
              <a:t>(R¦vjvwb Kwg‡q †`qv)</a:t>
            </a:r>
            <a:r>
              <a:rPr lang="it-IT" altLang="en-US" sz="4000" dirty="0">
                <a:latin typeface="Tahoma" panose="020B0604030504040204" pitchFamily="34" charset="0"/>
              </a:rPr>
              <a:t> </a:t>
            </a:r>
            <a:endParaRPr lang="en-US" altLang="en-US" sz="4000" dirty="0">
              <a:latin typeface="Tahoma" panose="020B0604030504040204" pitchFamily="34" charset="0"/>
            </a:endParaRP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1B280B56-7449-E2C7-E92A-ADDEC44639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8487" y="292206"/>
            <a:ext cx="4965695" cy="113877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US" altLang="en-US" sz="4000" dirty="0" err="1">
                <a:latin typeface="SutonnyMJ" pitchFamily="2" charset="0"/>
                <a:cs typeface="SutonnyMJ" pitchFamily="2" charset="0"/>
              </a:rPr>
              <a:t>cqRwbs</a:t>
            </a:r>
            <a:r>
              <a:rPr lang="en-US" altLang="en-US" sz="4000" dirty="0">
                <a:latin typeface="SutonnyMJ" pitchFamily="2" charset="0"/>
                <a:cs typeface="SutonnyMJ" pitchFamily="2" charset="0"/>
              </a:rPr>
              <a:t> `¨v †</a:t>
            </a:r>
            <a:r>
              <a:rPr lang="en-US" altLang="en-US" sz="4000" dirty="0" err="1">
                <a:latin typeface="SutonnyMJ" pitchFamily="2" charset="0"/>
                <a:cs typeface="SutonnyMJ" pitchFamily="2" charset="0"/>
              </a:rPr>
              <a:t>d¬g</a:t>
            </a:r>
            <a:r>
              <a:rPr lang="en-US" altLang="en-US" sz="4000" dirty="0">
                <a:latin typeface="SutonnyMJ" pitchFamily="2" charset="0"/>
                <a:cs typeface="SutonnyMJ" pitchFamily="2" charset="0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(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ivmvqwbK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wewµqvq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evav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†`qv)</a:t>
            </a:r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D7AE1A44-2AB5-CCA5-177B-CE98DEE23457}"/>
              </a:ext>
            </a:extLst>
          </p:cNvPr>
          <p:cNvGrpSpPr>
            <a:grpSpLocks/>
          </p:cNvGrpSpPr>
          <p:nvPr/>
        </p:nvGrpSpPr>
        <p:grpSpPr bwMode="auto">
          <a:xfrm>
            <a:off x="5973691" y="2395332"/>
            <a:ext cx="1592263" cy="1828800"/>
            <a:chOff x="152400" y="17206"/>
            <a:chExt cx="2024063" cy="2209800"/>
          </a:xfrm>
        </p:grpSpPr>
        <p:pic>
          <p:nvPicPr>
            <p:cNvPr id="9" name="Picture 7" descr="F:\Tarik SO\Two Days TARIK\Animation\flames_sm_wm (1).gif">
              <a:extLst>
                <a:ext uri="{FF2B5EF4-FFF2-40B4-BE49-F238E27FC236}">
                  <a16:creationId xmlns:a16="http://schemas.microsoft.com/office/drawing/2014/main" id="{AEEC93CE-87E0-A2F6-D660-3BA17545BCD4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263" y="17206"/>
              <a:ext cx="1981200" cy="2209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EBD0C44-0E76-E867-5AF6-448703F993B9}"/>
                </a:ext>
              </a:extLst>
            </p:cNvPr>
            <p:cNvSpPr/>
            <p:nvPr/>
          </p:nvSpPr>
          <p:spPr>
            <a:xfrm>
              <a:off x="152400" y="1864461"/>
              <a:ext cx="1828316" cy="22826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1" name="Group 2">
            <a:extLst>
              <a:ext uri="{FF2B5EF4-FFF2-40B4-BE49-F238E27FC236}">
                <a16:creationId xmlns:a16="http://schemas.microsoft.com/office/drawing/2014/main" id="{5BE452C8-93E6-75DC-6ABD-9DE0B7B4BFD1}"/>
              </a:ext>
            </a:extLst>
          </p:cNvPr>
          <p:cNvGrpSpPr>
            <a:grpSpLocks/>
          </p:cNvGrpSpPr>
          <p:nvPr/>
        </p:nvGrpSpPr>
        <p:grpSpPr bwMode="auto">
          <a:xfrm>
            <a:off x="6970641" y="1995282"/>
            <a:ext cx="3495675" cy="2770188"/>
            <a:chOff x="4062610" y="1981200"/>
            <a:chExt cx="3814813" cy="2895600"/>
          </a:xfrm>
        </p:grpSpPr>
        <p:pic>
          <p:nvPicPr>
            <p:cNvPr id="12" name="Picture 2" descr="C:\Users\User\Desktop\wound\fire.png">
              <a:extLst>
                <a:ext uri="{FF2B5EF4-FFF2-40B4-BE49-F238E27FC236}">
                  <a16:creationId xmlns:a16="http://schemas.microsoft.com/office/drawing/2014/main" id="{9D719632-5147-CC5C-9B25-F4127AA542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2610" y="1981200"/>
              <a:ext cx="3814813" cy="289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D861B66A-6BB5-D6A7-9CF2-3F1461BF3B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3342290">
              <a:off x="4541304" y="3264001"/>
              <a:ext cx="15826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it-IT" altLang="en-US" sz="1800" b="1">
                  <a:latin typeface="SutonnyMJ" pitchFamily="2" charset="0"/>
                </a:rPr>
                <a:t>Aw·‡Rb (Gqvi)</a:t>
              </a:r>
              <a:endParaRPr lang="en-US" altLang="en-US" sz="1800" b="1">
                <a:latin typeface="Tahoma" panose="020B0604030504040204" pitchFamily="34" charset="0"/>
              </a:endParaRPr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FFB57A9A-365E-C662-F07F-D94A3F48BE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347247">
              <a:off x="6229371" y="3504677"/>
              <a:ext cx="100116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it-IT" altLang="en-US" sz="1800" b="1">
                  <a:latin typeface="SutonnyMJ" pitchFamily="2" charset="0"/>
                </a:rPr>
                <a:t>Zvc </a:t>
              </a:r>
              <a:endParaRPr lang="en-US" altLang="en-US" sz="1800" b="1">
                <a:latin typeface="Tahoma" panose="020B0604030504040204" pitchFamily="34" charset="0"/>
              </a:endParaRPr>
            </a:p>
          </p:txBody>
        </p:sp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id="{3C7255FF-038C-9036-42A6-FBB7CB0C0C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09983" y="4466952"/>
              <a:ext cx="72006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it-IT" altLang="en-US" sz="1800" b="1">
                  <a:latin typeface="SutonnyMJ" pitchFamily="2" charset="0"/>
                </a:rPr>
                <a:t>`vn¨e¯‘</a:t>
              </a:r>
              <a:endParaRPr lang="en-US" altLang="en-US" sz="1800" b="1">
                <a:latin typeface="Tahoma" panose="020B0604030504040204" pitchFamily="34" charset="0"/>
              </a:endParaRPr>
            </a:p>
          </p:txBody>
        </p:sp>
        <p:sp>
          <p:nvSpPr>
            <p:cNvPr id="16" name="TextBox 1">
              <a:extLst>
                <a:ext uri="{FF2B5EF4-FFF2-40B4-BE49-F238E27FC236}">
                  <a16:creationId xmlns:a16="http://schemas.microsoft.com/office/drawing/2014/main" id="{CF9453EF-8C67-2BBE-08F9-BBEA0374A3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27406" y="3722468"/>
              <a:ext cx="103391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800" b="1">
                  <a:latin typeface="SutonnyMJ" pitchFamily="2" charset="0"/>
                  <a:cs typeface="SutonnyMJ" pitchFamily="2" charset="0"/>
                </a:rPr>
                <a:t>ivmvqwbK wewµqv</a:t>
              </a:r>
            </a:p>
          </p:txBody>
        </p:sp>
      </p:grpSp>
      <p:grpSp>
        <p:nvGrpSpPr>
          <p:cNvPr id="17" name="Group 3">
            <a:extLst>
              <a:ext uri="{FF2B5EF4-FFF2-40B4-BE49-F238E27FC236}">
                <a16:creationId xmlns:a16="http://schemas.microsoft.com/office/drawing/2014/main" id="{BD2704A5-6118-0DC8-A2C2-D693879CCCC0}"/>
              </a:ext>
            </a:extLst>
          </p:cNvPr>
          <p:cNvGrpSpPr>
            <a:grpSpLocks/>
          </p:cNvGrpSpPr>
          <p:nvPr/>
        </p:nvGrpSpPr>
        <p:grpSpPr bwMode="auto">
          <a:xfrm>
            <a:off x="2627241" y="1861932"/>
            <a:ext cx="3670300" cy="2590800"/>
            <a:chOff x="236136" y="1494032"/>
            <a:chExt cx="3814813" cy="2895600"/>
          </a:xfrm>
        </p:grpSpPr>
        <p:pic>
          <p:nvPicPr>
            <p:cNvPr id="18" name="Picture 2" descr="C:\Users\User\Desktop\wound\fire.png">
              <a:extLst>
                <a:ext uri="{FF2B5EF4-FFF2-40B4-BE49-F238E27FC236}">
                  <a16:creationId xmlns:a16="http://schemas.microsoft.com/office/drawing/2014/main" id="{D07FE151-3E6F-38CE-2D1F-A80F335596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136" y="1494032"/>
              <a:ext cx="3814813" cy="289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26">
              <a:extLst>
                <a:ext uri="{FF2B5EF4-FFF2-40B4-BE49-F238E27FC236}">
                  <a16:creationId xmlns:a16="http://schemas.microsoft.com/office/drawing/2014/main" id="{2CA62A67-0114-6A23-9F60-098921B1A3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3342290">
              <a:off x="714830" y="2776833"/>
              <a:ext cx="15826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it-IT" altLang="en-US" sz="1800" b="1">
                  <a:latin typeface="SutonnyMJ" pitchFamily="2" charset="0"/>
                </a:rPr>
                <a:t>Aw·‡Rb (Gqvi)</a:t>
              </a:r>
              <a:endParaRPr lang="en-US" altLang="en-US" sz="1800" b="1">
                <a:latin typeface="Tahoma" panose="020B0604030504040204" pitchFamily="34" charset="0"/>
              </a:endParaRPr>
            </a:p>
          </p:txBody>
        </p:sp>
        <p:sp>
          <p:nvSpPr>
            <p:cNvPr id="20" name="TextBox 27">
              <a:extLst>
                <a:ext uri="{FF2B5EF4-FFF2-40B4-BE49-F238E27FC236}">
                  <a16:creationId xmlns:a16="http://schemas.microsoft.com/office/drawing/2014/main" id="{8D9DF476-FB0A-0592-484E-A8ADB5DB4A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347247">
              <a:off x="2402897" y="3017509"/>
              <a:ext cx="100116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it-IT" altLang="en-US" sz="1800" b="1">
                  <a:latin typeface="SutonnyMJ" pitchFamily="2" charset="0"/>
                </a:rPr>
                <a:t>Zvc </a:t>
              </a:r>
              <a:endParaRPr lang="en-US" altLang="en-US" sz="1800" b="1">
                <a:latin typeface="Tahoma" panose="020B0604030504040204" pitchFamily="34" charset="0"/>
              </a:endParaRPr>
            </a:p>
          </p:txBody>
        </p:sp>
      </p:grpSp>
      <p:pic>
        <p:nvPicPr>
          <p:cNvPr id="21" name="Picture 3">
            <a:extLst>
              <a:ext uri="{FF2B5EF4-FFF2-40B4-BE49-F238E27FC236}">
                <a16:creationId xmlns:a16="http://schemas.microsoft.com/office/drawing/2014/main" id="{45EB41F2-9403-A2B7-B6AC-62FAFD129E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241" y="4600370"/>
            <a:ext cx="2790825" cy="183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171555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01BDA0A3-1212-D71F-ACDD-841FDEFD188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14400" y="1905000"/>
            <a:ext cx="9906000" cy="4343400"/>
          </a:xfrm>
        </p:spPr>
        <p:txBody>
          <a:bodyPr/>
          <a:lstStyle/>
          <a:p>
            <a:pPr algn="just" eaLnBrk="1" hangingPunct="1">
              <a:buFont typeface="Arial" charset="0"/>
              <a:buNone/>
              <a:defRPr/>
            </a:pPr>
            <a:r>
              <a:rPr lang="pt-BR" sz="40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†Kvb `yN©Ubv msNwUZ nIqvi ci cÖv_wgKfv‡e †h Ávb ev `¶Zvi wfwË‡Z nZvnZ e¨w³‡`i Avn‡Zi aib wPwýZ K‡i me©cÖ_g  †h ¯^v¯’¨ †mev cÖ`vb Kiv nq Zv‡K </a:t>
            </a:r>
            <a:r>
              <a:rPr lang="pt-BR" sz="40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cÖv_wgK wPwKrmv </a:t>
            </a:r>
            <a:r>
              <a:rPr lang="pt-BR" sz="4000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e‡j| myZivs </a:t>
            </a:r>
            <a:r>
              <a:rPr lang="pt-BR" sz="40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†Kvb AvnZ ev Amyy¯’ e¨vw³‡K Wv³v‡ii wbKU ev nvmcvZv‡j †cÖi‡Yi c~‡e©  ZvrÿwbKfv‡e Ae¯’vi AebwZ †ivaK‡í cybiæ×v‡ii j‡ÿ¨ M„nxZ e¨e¯’v n‡”Q </a:t>
            </a:r>
            <a:r>
              <a:rPr lang="pt-BR" sz="40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cÖv_wgK wPwKrmv</a:t>
            </a:r>
            <a:r>
              <a:rPr lang="pt-BR" sz="40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|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1757D1-E088-183D-1D58-BE016BE8CFDA}"/>
              </a:ext>
            </a:extLst>
          </p:cNvPr>
          <p:cNvSpPr txBox="1"/>
          <p:nvPr/>
        </p:nvSpPr>
        <p:spPr>
          <a:xfrm>
            <a:off x="3049588" y="609600"/>
            <a:ext cx="6092825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44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cÖv_wgK wPwKrmv</a:t>
            </a:r>
            <a:endParaRPr lang="en-US" sz="4400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>
            <a:extLst>
              <a:ext uri="{FF2B5EF4-FFF2-40B4-BE49-F238E27FC236}">
                <a16:creationId xmlns:a16="http://schemas.microsoft.com/office/drawing/2014/main" id="{D562C475-FCCE-8D6A-3C50-F4D9EE256C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81150"/>
            <a:ext cx="8915400" cy="4433888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s-ES" altLang="en-US" sz="2800" dirty="0">
                <a:solidFill>
                  <a:srgbClr val="FFFF00"/>
                </a:solidFill>
                <a:latin typeface="SutonnyMJ" pitchFamily="2" charset="0"/>
              </a:rPr>
              <a:t>    </a:t>
            </a:r>
            <a:r>
              <a:rPr lang="es-ES" altLang="en-US" sz="2800" b="1" dirty="0">
                <a:solidFill>
                  <a:srgbClr val="FFFF00"/>
                </a:solidFill>
                <a:latin typeface="SutonnyMJ" pitchFamily="2" charset="0"/>
              </a:rPr>
              <a:t> </a:t>
            </a:r>
            <a:r>
              <a:rPr lang="es-ES" altLang="en-US" sz="2800" b="1" dirty="0">
                <a:latin typeface="BorakGMJ"/>
                <a:ea typeface="BorakGMJ"/>
                <a:cs typeface="BorakGMJ"/>
              </a:rPr>
              <a:t>◊ </a:t>
            </a:r>
            <a:r>
              <a:rPr lang="es-ES" altLang="en-US" sz="2800" b="1" dirty="0">
                <a:latin typeface="SutonnyMJ" pitchFamily="2" charset="0"/>
              </a:rPr>
              <a:t>†</a:t>
            </a:r>
            <a:r>
              <a:rPr lang="es-ES" altLang="en-US" sz="2800" b="1" dirty="0" err="1">
                <a:latin typeface="SutonnyMJ" pitchFamily="2" charset="0"/>
              </a:rPr>
              <a:t>ivMxi</a:t>
            </a:r>
            <a:r>
              <a:rPr lang="es-ES" altLang="en-US" sz="2800" b="1" dirty="0">
                <a:latin typeface="SutonnyMJ" pitchFamily="2" charset="0"/>
              </a:rPr>
              <a:t>  </a:t>
            </a:r>
            <a:r>
              <a:rPr lang="es-ES" altLang="en-US" sz="2800" b="1" dirty="0" err="1">
                <a:latin typeface="SutonnyMJ" pitchFamily="2" charset="0"/>
              </a:rPr>
              <a:t>Rxeb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i¶v</a:t>
            </a:r>
            <a:endParaRPr lang="es-ES" altLang="en-US" sz="2800" b="1" dirty="0">
              <a:latin typeface="SutonnyMJ" pitchFamily="2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s-ES" altLang="en-US" sz="2800" dirty="0">
                <a:latin typeface="SutonnyMJ" pitchFamily="2" charset="0"/>
              </a:rPr>
              <a:t>     </a:t>
            </a:r>
            <a:r>
              <a:rPr lang="es-ES" altLang="en-US" sz="2800" dirty="0">
                <a:latin typeface="BorakGMJ"/>
                <a:ea typeface="BorakGMJ"/>
                <a:cs typeface="BorakGMJ"/>
              </a:rPr>
              <a:t>◊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b="1" dirty="0">
                <a:latin typeface="SutonnyMJ" pitchFamily="2" charset="0"/>
              </a:rPr>
              <a:t>†</a:t>
            </a:r>
            <a:r>
              <a:rPr lang="es-ES" altLang="en-US" sz="2800" b="1" dirty="0" err="1">
                <a:latin typeface="SutonnyMJ" pitchFamily="2" charset="0"/>
              </a:rPr>
              <a:t>ivMxi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Ae</a:t>
            </a:r>
            <a:r>
              <a:rPr lang="es-ES" altLang="en-US" sz="2800" b="1" dirty="0">
                <a:latin typeface="SutonnyMJ" pitchFamily="2" charset="0"/>
              </a:rPr>
              <a:t>¯’vi </a:t>
            </a:r>
            <a:r>
              <a:rPr lang="es-ES" altLang="en-US" sz="2800" b="1" dirty="0" err="1">
                <a:latin typeface="SutonnyMJ" pitchFamily="2" charset="0"/>
              </a:rPr>
              <a:t>AebwZ</a:t>
            </a:r>
            <a:r>
              <a:rPr lang="es-ES" altLang="en-US" sz="2800" b="1" dirty="0">
                <a:latin typeface="SutonnyMJ" pitchFamily="2" charset="0"/>
              </a:rPr>
              <a:t> †</a:t>
            </a:r>
            <a:r>
              <a:rPr lang="es-ES" altLang="en-US" sz="2800" b="1" dirty="0" err="1">
                <a:latin typeface="SutonnyMJ" pitchFamily="2" charset="0"/>
              </a:rPr>
              <a:t>iva</a:t>
            </a:r>
            <a:endParaRPr lang="es-ES" altLang="en-US" sz="2800" b="1" dirty="0">
              <a:latin typeface="SutonnyMJ" pitchFamily="2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s-ES" altLang="en-US" sz="2800" b="1" dirty="0">
                <a:latin typeface="SutonnyMJ" pitchFamily="2" charset="0"/>
              </a:rPr>
              <a:t>     </a:t>
            </a:r>
            <a:r>
              <a:rPr lang="es-ES" altLang="en-US" sz="2800" b="1" dirty="0">
                <a:latin typeface="BorakGMJ"/>
                <a:ea typeface="BorakGMJ"/>
                <a:cs typeface="BorakGMJ"/>
              </a:rPr>
              <a:t>◊ </a:t>
            </a:r>
            <a:r>
              <a:rPr lang="es-ES" altLang="en-US" sz="2800" b="1" dirty="0">
                <a:latin typeface="SutonnyMJ" pitchFamily="2" charset="0"/>
              </a:rPr>
              <a:t>‡</a:t>
            </a:r>
            <a:r>
              <a:rPr lang="es-ES" altLang="en-US" sz="2800" b="1" dirty="0" err="1">
                <a:latin typeface="SutonnyMJ" pitchFamily="2" charset="0"/>
              </a:rPr>
              <a:t>ivMxi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Av‡ivM</a:t>
            </a:r>
            <a:r>
              <a:rPr lang="es-ES" altLang="en-US" sz="2800" b="1" dirty="0">
                <a:latin typeface="SutonnyMJ" pitchFamily="2" charset="0"/>
              </a:rPr>
              <a:t>¨ </a:t>
            </a:r>
            <a:r>
              <a:rPr lang="es-ES" altLang="en-US" sz="2800" b="1" dirty="0" err="1">
                <a:latin typeface="SutonnyMJ" pitchFamily="2" charset="0"/>
              </a:rPr>
              <a:t>jv‡f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mnvqZv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Kiv</a:t>
            </a:r>
            <a:endParaRPr lang="es-ES" altLang="en-US" sz="2800" b="1" dirty="0">
              <a:latin typeface="SutonnyMJ" pitchFamily="2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s-ES" altLang="en-US" sz="2800" dirty="0">
              <a:latin typeface="SutonnyMJ" pitchFamily="2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s-ES" altLang="en-US" sz="2800" b="1" dirty="0">
                <a:latin typeface="SutonnyMJ" pitchFamily="2" charset="0"/>
              </a:rPr>
              <a:t>3wU †</a:t>
            </a:r>
            <a:r>
              <a:rPr lang="es-ES" altLang="en-US" sz="2800" b="1" dirty="0" err="1">
                <a:latin typeface="SutonnyMJ" pitchFamily="2" charset="0"/>
              </a:rPr>
              <a:t>ÿ‡Î</a:t>
            </a:r>
            <a:r>
              <a:rPr lang="es-ES" altLang="en-US" sz="2800" b="1" dirty="0">
                <a:latin typeface="SutonnyMJ" pitchFamily="2" charset="0"/>
              </a:rPr>
              <a:t> †</a:t>
            </a:r>
            <a:r>
              <a:rPr lang="es-ES" altLang="en-US" sz="2800" b="1" dirty="0" err="1">
                <a:latin typeface="SutonnyMJ" pitchFamily="2" charset="0"/>
              </a:rPr>
              <a:t>ivMxi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Rxeb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wecbœ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n‡Z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cv‡i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/>
              <a:t>(</a:t>
            </a:r>
            <a:r>
              <a:rPr lang="es-ES" altLang="en-US" sz="2800" b="1" dirty="0" err="1"/>
              <a:t>Life</a:t>
            </a:r>
            <a:r>
              <a:rPr lang="es-ES" altLang="en-US" sz="2800" b="1" dirty="0"/>
              <a:t> </a:t>
            </a:r>
            <a:r>
              <a:rPr lang="es-ES" altLang="en-US" sz="2800" b="1" dirty="0" err="1"/>
              <a:t>threatening</a:t>
            </a:r>
            <a:r>
              <a:rPr lang="es-ES" altLang="en-US" sz="2800" b="1" dirty="0"/>
              <a:t> </a:t>
            </a:r>
            <a:r>
              <a:rPr lang="es-ES" altLang="en-US" sz="2800" b="1" dirty="0" err="1"/>
              <a:t>problem</a:t>
            </a:r>
            <a:r>
              <a:rPr lang="es-ES" altLang="en-US" sz="2800" b="1" dirty="0"/>
              <a:t>)</a:t>
            </a:r>
            <a:r>
              <a:rPr lang="es-ES" altLang="en-US" sz="2800" b="1" dirty="0">
                <a:latin typeface="SutonnyMJ" pitchFamily="2" charset="0"/>
              </a:rPr>
              <a:t> -</a:t>
            </a:r>
          </a:p>
          <a:p>
            <a:pPr eaLnBrk="1" hangingPunct="1">
              <a:buFont typeface="Arial" panose="020B0604020202020204" pitchFamily="34" charset="0"/>
              <a:buAutoNum type="arabicPeriod"/>
            </a:pPr>
            <a:r>
              <a:rPr lang="es-ES" altLang="en-US" sz="2800" b="1" dirty="0">
                <a:latin typeface="SutonnyMJ" pitchFamily="2" charset="0"/>
              </a:rPr>
              <a:t> i³cvZ </a:t>
            </a:r>
            <a:r>
              <a:rPr lang="es-ES" altLang="en-US" sz="2800" b="1" dirty="0">
                <a:solidFill>
                  <a:srgbClr val="FF0000"/>
                </a:solidFill>
                <a:latin typeface="SutonnyMJ" pitchFamily="2" charset="0"/>
              </a:rPr>
              <a:t>(i³cv‡Zi †</a:t>
            </a:r>
            <a:r>
              <a:rPr lang="es-ES" altLang="en-US" sz="2800" b="1" dirty="0" err="1">
                <a:solidFill>
                  <a:srgbClr val="FF0000"/>
                </a:solidFill>
                <a:latin typeface="SutonnyMJ" pitchFamily="2" charset="0"/>
              </a:rPr>
              <a:t>ÿ‡Î</a:t>
            </a:r>
            <a:r>
              <a:rPr lang="es-ES" altLang="en-US" sz="2800" b="1" dirty="0">
                <a:solidFill>
                  <a:srgbClr val="FF0000"/>
                </a:solidFill>
                <a:latin typeface="SutonnyMJ" pitchFamily="2" charset="0"/>
              </a:rPr>
              <a:t> </a:t>
            </a:r>
            <a:r>
              <a:rPr lang="es-ES" altLang="en-US" sz="2800" b="1" dirty="0" err="1">
                <a:solidFill>
                  <a:srgbClr val="FF0000"/>
                </a:solidFill>
                <a:latin typeface="SutonnyMJ" pitchFamily="2" charset="0"/>
              </a:rPr>
              <a:t>cÖwZwU</a:t>
            </a:r>
            <a:r>
              <a:rPr lang="es-ES" altLang="en-US" sz="2800" b="1" dirty="0">
                <a:solidFill>
                  <a:srgbClr val="FF0000"/>
                </a:solidFill>
                <a:latin typeface="SutonnyMJ" pitchFamily="2" charset="0"/>
              </a:rPr>
              <a:t> i³we›`y </a:t>
            </a:r>
            <a:r>
              <a:rPr lang="es-ES" altLang="en-US" sz="2800" b="1" dirty="0" err="1">
                <a:solidFill>
                  <a:srgbClr val="FF0000"/>
                </a:solidFill>
                <a:latin typeface="SutonnyMJ" pitchFamily="2" charset="0"/>
              </a:rPr>
              <a:t>g~j¨evb</a:t>
            </a:r>
            <a:r>
              <a:rPr lang="es-ES" altLang="en-US" sz="2800" b="1" dirty="0">
                <a:solidFill>
                  <a:srgbClr val="FF0000"/>
                </a:solidFill>
                <a:latin typeface="SutonnyMJ" pitchFamily="2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AutoNum type="arabicPeriod"/>
            </a:pP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k¦vm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wµqv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eÜ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>
                <a:solidFill>
                  <a:srgbClr val="E46C0A"/>
                </a:solidFill>
                <a:latin typeface="SutonnyMJ" pitchFamily="2" charset="0"/>
              </a:rPr>
              <a:t>(</a:t>
            </a:r>
            <a:r>
              <a:rPr lang="es-ES" altLang="en-US" sz="2800" b="1" dirty="0" err="1">
                <a:solidFill>
                  <a:srgbClr val="E46C0A"/>
                </a:solidFill>
                <a:latin typeface="SutonnyMJ" pitchFamily="2" charset="0"/>
              </a:rPr>
              <a:t>k¦vm</a:t>
            </a:r>
            <a:r>
              <a:rPr lang="es-ES" altLang="en-US" sz="2800" b="1" dirty="0">
                <a:solidFill>
                  <a:srgbClr val="E46C0A"/>
                </a:solidFill>
                <a:latin typeface="SutonnyMJ" pitchFamily="2" charset="0"/>
              </a:rPr>
              <a:t> </a:t>
            </a:r>
            <a:r>
              <a:rPr lang="es-ES" altLang="en-US" sz="2800" b="1" dirty="0" err="1">
                <a:solidFill>
                  <a:srgbClr val="E46C0A"/>
                </a:solidFill>
                <a:latin typeface="SutonnyMJ" pitchFamily="2" charset="0"/>
              </a:rPr>
              <a:t>e‡Üi</a:t>
            </a:r>
            <a:r>
              <a:rPr lang="es-ES" altLang="en-US" sz="2800" b="1" dirty="0">
                <a:solidFill>
                  <a:srgbClr val="E46C0A"/>
                </a:solidFill>
                <a:latin typeface="SutonnyMJ" pitchFamily="2" charset="0"/>
              </a:rPr>
              <a:t> †</a:t>
            </a:r>
            <a:r>
              <a:rPr lang="es-ES" altLang="en-US" sz="2800" b="1" dirty="0" err="1">
                <a:solidFill>
                  <a:srgbClr val="E46C0A"/>
                </a:solidFill>
                <a:latin typeface="SutonnyMJ" pitchFamily="2" charset="0"/>
              </a:rPr>
              <a:t>ÿ‡Î</a:t>
            </a:r>
            <a:r>
              <a:rPr lang="es-ES" altLang="en-US" sz="2800" b="1" dirty="0">
                <a:solidFill>
                  <a:srgbClr val="E46C0A"/>
                </a:solidFill>
                <a:latin typeface="SutonnyMJ" pitchFamily="2" charset="0"/>
              </a:rPr>
              <a:t> </a:t>
            </a:r>
            <a:r>
              <a:rPr lang="es-ES" altLang="en-US" sz="2800" b="1" dirty="0" err="1">
                <a:solidFill>
                  <a:srgbClr val="E46C0A"/>
                </a:solidFill>
                <a:latin typeface="SutonnyMJ" pitchFamily="2" charset="0"/>
              </a:rPr>
              <a:t>cÖwZwU</a:t>
            </a:r>
            <a:r>
              <a:rPr lang="es-ES" altLang="en-US" sz="2800" b="1" dirty="0">
                <a:solidFill>
                  <a:srgbClr val="E46C0A"/>
                </a:solidFill>
                <a:latin typeface="SutonnyMJ" pitchFamily="2" charset="0"/>
              </a:rPr>
              <a:t> †</a:t>
            </a:r>
            <a:r>
              <a:rPr lang="es-ES" altLang="en-US" sz="2800" b="1" dirty="0" err="1">
                <a:solidFill>
                  <a:srgbClr val="E46C0A"/>
                </a:solidFill>
                <a:latin typeface="SutonnyMJ" pitchFamily="2" charset="0"/>
              </a:rPr>
              <a:t>m‡KÛ</a:t>
            </a:r>
            <a:r>
              <a:rPr lang="es-ES" altLang="en-US" sz="2800" b="1" dirty="0">
                <a:solidFill>
                  <a:srgbClr val="E46C0A"/>
                </a:solidFill>
                <a:latin typeface="SutonnyMJ" pitchFamily="2" charset="0"/>
              </a:rPr>
              <a:t> </a:t>
            </a:r>
            <a:r>
              <a:rPr lang="es-ES" altLang="en-US" sz="2800" b="1" dirty="0" err="1">
                <a:solidFill>
                  <a:srgbClr val="E46C0A"/>
                </a:solidFill>
                <a:latin typeface="SutonnyMJ" pitchFamily="2" charset="0"/>
              </a:rPr>
              <a:t>g~j¨evb</a:t>
            </a:r>
            <a:r>
              <a:rPr lang="es-ES" altLang="en-US" sz="2800" b="1" dirty="0">
                <a:solidFill>
                  <a:srgbClr val="E46C0A"/>
                </a:solidFill>
                <a:latin typeface="SutonnyMJ" pitchFamily="2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AutoNum type="arabicPeriod"/>
            </a:pP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kK</a:t>
            </a:r>
            <a:r>
              <a:rPr lang="es-ES" altLang="en-US" sz="2800" b="1" dirty="0">
                <a:latin typeface="SutonnyMJ" pitchFamily="2" charset="0"/>
              </a:rPr>
              <a:t>  </a:t>
            </a:r>
            <a:r>
              <a:rPr lang="es-ES" altLang="en-US" sz="2800" b="1" dirty="0" err="1">
                <a:latin typeface="SutonnyMJ" pitchFamily="2" charset="0"/>
              </a:rPr>
              <a:t>ev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A‰PZb</a:t>
            </a:r>
            <a:r>
              <a:rPr lang="es-ES" altLang="en-US" sz="2800" b="1" dirty="0">
                <a:latin typeface="SutonnyMJ" pitchFamily="2" charset="0"/>
              </a:rPr>
              <a:t>¨ </a:t>
            </a:r>
            <a:r>
              <a:rPr lang="es-ES" altLang="en-US" sz="2800" b="1" dirty="0" err="1">
                <a:latin typeface="SutonnyMJ" pitchFamily="2" charset="0"/>
              </a:rPr>
              <a:t>Ae</a:t>
            </a:r>
            <a:r>
              <a:rPr lang="es-ES" altLang="en-US" sz="2800" b="1" dirty="0">
                <a:latin typeface="SutonnyMJ" pitchFamily="2" charset="0"/>
              </a:rPr>
              <a:t>¯’v </a:t>
            </a:r>
            <a:r>
              <a:rPr lang="es-ES" altLang="en-US" sz="2800" b="1" dirty="0">
                <a:solidFill>
                  <a:srgbClr val="FF0066"/>
                </a:solidFill>
                <a:latin typeface="SutonnyMJ" pitchFamily="2" charset="0"/>
              </a:rPr>
              <a:t>(</a:t>
            </a:r>
            <a:r>
              <a:rPr lang="es-ES" altLang="en-US" sz="2800" b="1" dirty="0" err="1">
                <a:solidFill>
                  <a:srgbClr val="FF0066"/>
                </a:solidFill>
                <a:latin typeface="SutonnyMJ" pitchFamily="2" charset="0"/>
              </a:rPr>
              <a:t>k‡Ki</a:t>
            </a:r>
            <a:r>
              <a:rPr lang="es-ES" altLang="en-US" sz="2800" b="1" dirty="0">
                <a:solidFill>
                  <a:srgbClr val="FF0066"/>
                </a:solidFill>
                <a:latin typeface="SutonnyMJ" pitchFamily="2" charset="0"/>
              </a:rPr>
              <a:t> †</a:t>
            </a:r>
            <a:r>
              <a:rPr lang="es-ES" altLang="en-US" sz="2800" b="1" dirty="0" err="1">
                <a:solidFill>
                  <a:srgbClr val="FF0066"/>
                </a:solidFill>
                <a:latin typeface="SutonnyMJ" pitchFamily="2" charset="0"/>
              </a:rPr>
              <a:t>cQ‡b</a:t>
            </a:r>
            <a:r>
              <a:rPr lang="es-ES" altLang="en-US" sz="2800" b="1" dirty="0">
                <a:solidFill>
                  <a:srgbClr val="FF0066"/>
                </a:solidFill>
                <a:latin typeface="SutonnyMJ" pitchFamily="2" charset="0"/>
              </a:rPr>
              <a:t> </a:t>
            </a:r>
            <a:r>
              <a:rPr lang="es-ES" altLang="en-US" sz="2800" b="1" dirty="0" err="1">
                <a:solidFill>
                  <a:srgbClr val="FF0066"/>
                </a:solidFill>
                <a:latin typeface="SutonnyMJ" pitchFamily="2" charset="0"/>
              </a:rPr>
              <a:t>g„Z¨y</a:t>
            </a:r>
            <a:r>
              <a:rPr lang="es-ES" altLang="en-US" sz="2800" b="1" dirty="0">
                <a:solidFill>
                  <a:srgbClr val="FF0066"/>
                </a:solidFill>
                <a:latin typeface="SutonnyMJ" pitchFamily="2" charset="0"/>
              </a:rPr>
              <a:t> </a:t>
            </a:r>
            <a:r>
              <a:rPr lang="es-ES" altLang="en-US" sz="2800" b="1" dirty="0" err="1">
                <a:solidFill>
                  <a:srgbClr val="FF0066"/>
                </a:solidFill>
                <a:latin typeface="SutonnyMJ" pitchFamily="2" charset="0"/>
              </a:rPr>
              <a:t>avIqv</a:t>
            </a:r>
            <a:r>
              <a:rPr lang="es-ES" altLang="en-US" sz="2800" b="1" dirty="0">
                <a:solidFill>
                  <a:srgbClr val="FF0066"/>
                </a:solidFill>
                <a:latin typeface="SutonnyMJ" pitchFamily="2" charset="0"/>
              </a:rPr>
              <a:t> </a:t>
            </a:r>
            <a:r>
              <a:rPr lang="es-ES" altLang="en-US" sz="2800" b="1" dirty="0" err="1">
                <a:solidFill>
                  <a:srgbClr val="FF0066"/>
                </a:solidFill>
                <a:latin typeface="SutonnyMJ" pitchFamily="2" charset="0"/>
              </a:rPr>
              <a:t>K‡i</a:t>
            </a:r>
            <a:r>
              <a:rPr lang="es-ES" altLang="en-US" sz="2800" b="1" dirty="0">
                <a:solidFill>
                  <a:srgbClr val="FF0066"/>
                </a:solidFill>
                <a:latin typeface="SutonnyMJ" pitchFamily="2" charset="0"/>
              </a:rPr>
              <a:t>)</a:t>
            </a:r>
            <a:r>
              <a:rPr lang="es-ES" altLang="en-US" sz="2800" b="1" dirty="0">
                <a:latin typeface="SutonnyMJ" pitchFamily="2" charset="0"/>
              </a:rPr>
              <a:t> ]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s-ES" altLang="en-US" sz="2800" b="1" dirty="0">
                <a:latin typeface="SutonnyMJ" pitchFamily="2" charset="0"/>
              </a:rPr>
              <a:t>       </a:t>
            </a:r>
            <a:endParaRPr lang="en-US" altLang="en-US" sz="28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299F2CE-D747-A5DF-C98E-90480F883754}"/>
              </a:ext>
            </a:extLst>
          </p:cNvPr>
          <p:cNvSpPr/>
          <p:nvPr/>
        </p:nvSpPr>
        <p:spPr>
          <a:xfrm>
            <a:off x="2247900" y="381000"/>
            <a:ext cx="7810500" cy="646113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>
            <a:spAutoFit/>
          </a:bodyPr>
          <a:lstStyle/>
          <a:p>
            <a:pPr lvl="1" algn="ctr" eaLnBrk="1" hangingPunct="1">
              <a:defRPr/>
            </a:pPr>
            <a:r>
              <a:rPr lang="pt-BR" sz="3600" b="1" dirty="0">
                <a:solidFill>
                  <a:schemeClr val="bg1"/>
                </a:solidFill>
                <a:latin typeface="SutonnyMJ" pitchFamily="2" charset="0"/>
              </a:rPr>
              <a:t>cÖv_wgK wPwKrmvi </a:t>
            </a:r>
            <a:r>
              <a:rPr lang="pt-BR" sz="36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jÿ¨ I </a:t>
            </a:r>
            <a:r>
              <a:rPr lang="en-US" altLang="en-US" sz="3600" b="1" dirty="0" err="1">
                <a:solidFill>
                  <a:schemeClr val="bg1"/>
                </a:solidFill>
                <a:latin typeface="SutonnyMJ" pitchFamily="2" charset="0"/>
              </a:rPr>
              <a:t>D‡Ïk</a:t>
            </a:r>
            <a:r>
              <a:rPr lang="en-US" altLang="en-US" sz="3600" b="1" dirty="0">
                <a:solidFill>
                  <a:schemeClr val="bg1"/>
                </a:solidFill>
                <a:latin typeface="SutonnyMJ" pitchFamily="2" charset="0"/>
              </a:rPr>
              <a:t>¨ t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>
            <a:extLst>
              <a:ext uri="{FF2B5EF4-FFF2-40B4-BE49-F238E27FC236}">
                <a16:creationId xmlns:a16="http://schemas.microsoft.com/office/drawing/2014/main" id="{18155729-5186-0714-5356-8B03946D2A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457200"/>
            <a:ext cx="11049000" cy="55626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s-ES" altLang="en-US" sz="3600" b="1" dirty="0" err="1">
                <a:latin typeface="SutonnyMJ" pitchFamily="2" charset="0"/>
              </a:rPr>
              <a:t>cÖv_wgK</a:t>
            </a:r>
            <a:r>
              <a:rPr lang="es-ES" altLang="en-US" sz="3600" b="1" dirty="0">
                <a:latin typeface="SutonnyMJ" pitchFamily="2" charset="0"/>
              </a:rPr>
              <a:t> </a:t>
            </a:r>
            <a:r>
              <a:rPr lang="es-ES" altLang="en-US" sz="3600" b="1" dirty="0" err="1">
                <a:latin typeface="SutonnyMJ" pitchFamily="2" charset="0"/>
              </a:rPr>
              <a:t>wPwKrm‡Ki</a:t>
            </a:r>
            <a:r>
              <a:rPr lang="es-ES" altLang="en-US" sz="3600" b="1" dirty="0">
                <a:latin typeface="SutonnyMJ" pitchFamily="2" charset="0"/>
              </a:rPr>
              <a:t> </a:t>
            </a:r>
            <a:r>
              <a:rPr lang="es-ES" altLang="en-US" sz="3600" b="1" dirty="0" err="1">
                <a:latin typeface="SutonnyMJ" pitchFamily="2" charset="0"/>
              </a:rPr>
              <a:t>KiYxq</a:t>
            </a:r>
            <a:r>
              <a:rPr lang="es-ES" altLang="en-US" sz="3600" b="1" dirty="0">
                <a:latin typeface="SutonnyMJ" pitchFamily="2" charset="0"/>
              </a:rPr>
              <a:t> </a:t>
            </a:r>
            <a:r>
              <a:rPr lang="es-ES" altLang="en-US" sz="3600" b="1" dirty="0" err="1">
                <a:latin typeface="SutonnyMJ" pitchFamily="2" charset="0"/>
              </a:rPr>
              <a:t>KvR</a:t>
            </a:r>
            <a:r>
              <a:rPr lang="es-ES" altLang="en-US" sz="3600" b="1" dirty="0">
                <a:latin typeface="SutonnyMJ" pitchFamily="2" charset="0"/>
              </a:rPr>
              <a:t> t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s-ES" altLang="en-US" sz="3600" dirty="0">
              <a:latin typeface="SutonnyMJ" pitchFamily="2" charset="0"/>
            </a:endParaRP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es-ES" altLang="en-US" sz="2400" dirty="0" err="1">
                <a:latin typeface="SutonnyMJ" pitchFamily="2" charset="0"/>
              </a:rPr>
              <a:t>wK</a:t>
            </a:r>
            <a:r>
              <a:rPr lang="es-ES" altLang="en-US" sz="2400" dirty="0">
                <a:latin typeface="SutonnyMJ" pitchFamily="2" charset="0"/>
              </a:rPr>
              <a:t> N‡U‡Q </a:t>
            </a:r>
            <a:r>
              <a:rPr lang="es-ES" altLang="en-US" sz="2400" dirty="0" err="1">
                <a:latin typeface="SutonnyMJ" pitchFamily="2" charset="0"/>
              </a:rPr>
              <a:t>Ly‡uR</a:t>
            </a:r>
            <a:r>
              <a:rPr lang="es-ES" altLang="en-US" sz="2400" dirty="0">
                <a:latin typeface="SutonnyMJ" pitchFamily="2" charset="0"/>
              </a:rPr>
              <a:t> †</a:t>
            </a:r>
            <a:r>
              <a:rPr lang="es-ES" altLang="en-US" sz="2400" dirty="0" err="1">
                <a:latin typeface="SutonnyMJ" pitchFamily="2" charset="0"/>
              </a:rPr>
              <a:t>ei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Kiv</a:t>
            </a:r>
            <a:r>
              <a:rPr lang="es-ES" altLang="en-US" sz="2400" dirty="0">
                <a:latin typeface="SutonnyMJ" pitchFamily="2" charset="0"/>
              </a:rPr>
              <a:t>|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None/>
            </a:pPr>
            <a:endParaRPr lang="es-ES" altLang="en-US" sz="2000" dirty="0">
              <a:latin typeface="SutonnyMJ" pitchFamily="2" charset="0"/>
            </a:endParaRP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es-ES" altLang="en-US" sz="2400" dirty="0">
                <a:latin typeface="SutonnyMJ" pitchFamily="2" charset="0"/>
              </a:rPr>
              <a:t>†h †</a:t>
            </a:r>
            <a:r>
              <a:rPr lang="es-ES" altLang="en-US" sz="2400" dirty="0" err="1">
                <a:latin typeface="SutonnyMJ" pitchFamily="2" charset="0"/>
              </a:rPr>
              <a:t>Kvb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wec`vc</a:t>
            </a:r>
            <a:r>
              <a:rPr lang="es-ES" altLang="en-US" sz="2400" dirty="0">
                <a:latin typeface="SutonnyMJ" pitchFamily="2" charset="0"/>
              </a:rPr>
              <a:t>` †_‡K </a:t>
            </a:r>
            <a:r>
              <a:rPr lang="es-ES" altLang="en-US" sz="2400" dirty="0" err="1">
                <a:latin typeface="SutonnyMJ" pitchFamily="2" charset="0"/>
              </a:rPr>
              <a:t>mveavb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nIqv</a:t>
            </a:r>
            <a:r>
              <a:rPr lang="es-ES" altLang="en-US" sz="2400" dirty="0">
                <a:latin typeface="SutonnyMJ" pitchFamily="2" charset="0"/>
              </a:rPr>
              <a:t> Ges </a:t>
            </a:r>
            <a:r>
              <a:rPr lang="es-ES" altLang="en-US" sz="2400" dirty="0" err="1">
                <a:latin typeface="SutonnyMJ" pitchFamily="2" charset="0"/>
              </a:rPr>
              <a:t>G‡`i</a:t>
            </a:r>
            <a:r>
              <a:rPr lang="es-ES" altLang="en-US" sz="2400" dirty="0">
                <a:latin typeface="SutonnyMJ" pitchFamily="2" charset="0"/>
              </a:rPr>
              <a:t> ‡</a:t>
            </a:r>
            <a:r>
              <a:rPr lang="es-ES" altLang="en-US" sz="2400" dirty="0" err="1">
                <a:latin typeface="SutonnyMJ" pitchFamily="2" charset="0"/>
              </a:rPr>
              <a:t>gvKv‡ejvq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mwVK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e¨e</a:t>
            </a:r>
            <a:r>
              <a:rPr lang="es-ES" altLang="en-US" sz="2400" dirty="0">
                <a:latin typeface="SutonnyMJ" pitchFamily="2" charset="0"/>
              </a:rPr>
              <a:t>¯’v </a:t>
            </a:r>
            <a:r>
              <a:rPr lang="es-ES" altLang="en-US" sz="2400" dirty="0" err="1">
                <a:latin typeface="SutonnyMJ" pitchFamily="2" charset="0"/>
              </a:rPr>
              <a:t>MÖnY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Kiv</a:t>
            </a:r>
            <a:r>
              <a:rPr lang="es-ES" altLang="en-US" sz="2400" dirty="0">
                <a:latin typeface="SutonnyMJ" pitchFamily="2" charset="0"/>
              </a:rPr>
              <a:t>|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None/>
            </a:pPr>
            <a:endParaRPr lang="es-ES" altLang="en-US" sz="2000" dirty="0">
              <a:latin typeface="SutonnyMJ" pitchFamily="2" charset="0"/>
            </a:endParaRP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es-ES" altLang="en-US" sz="2400" dirty="0">
                <a:latin typeface="SutonnyMJ" pitchFamily="2" charset="0"/>
              </a:rPr>
              <a:t>†</a:t>
            </a:r>
            <a:r>
              <a:rPr lang="es-ES" altLang="en-US" sz="2400" dirty="0" err="1">
                <a:latin typeface="SutonnyMJ" pitchFamily="2" charset="0"/>
              </a:rPr>
              <a:t>ivMxi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RLg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ev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Ae</a:t>
            </a:r>
            <a:r>
              <a:rPr lang="es-ES" altLang="en-US" sz="2400" dirty="0">
                <a:latin typeface="SutonnyMJ" pitchFamily="2" charset="0"/>
              </a:rPr>
              <a:t>¯’vi </a:t>
            </a:r>
            <a:r>
              <a:rPr lang="es-ES" altLang="en-US" sz="2400" dirty="0" err="1">
                <a:latin typeface="SutonnyMJ" pitchFamily="2" charset="0"/>
              </a:rPr>
              <a:t>mv</a:t>
            </a:r>
            <a:r>
              <a:rPr lang="es-ES" altLang="en-US" sz="2400" dirty="0">
                <a:latin typeface="SutonnyMJ" pitchFamily="2" charset="0"/>
              </a:rPr>
              <a:t>‡_ </a:t>
            </a:r>
            <a:r>
              <a:rPr lang="es-ES" altLang="en-US" sz="2400" dirty="0" err="1">
                <a:latin typeface="SutonnyMJ" pitchFamily="2" charset="0"/>
              </a:rPr>
              <a:t>kvšÍfv‡e</a:t>
            </a:r>
            <a:r>
              <a:rPr lang="es-ES" altLang="en-US" sz="2400" dirty="0">
                <a:latin typeface="SutonnyMJ" pitchFamily="2" charset="0"/>
              </a:rPr>
              <a:t> Ges `¶</a:t>
            </a:r>
            <a:r>
              <a:rPr lang="es-ES" altLang="en-US" sz="2400" dirty="0" err="1">
                <a:latin typeface="SutonnyMJ" pitchFamily="2" charset="0"/>
              </a:rPr>
              <a:t>fv‡e</a:t>
            </a:r>
            <a:r>
              <a:rPr lang="es-ES" altLang="en-US" sz="2400" dirty="0">
                <a:latin typeface="SutonnyMJ" pitchFamily="2" charset="0"/>
              </a:rPr>
              <a:t> †</a:t>
            </a:r>
            <a:r>
              <a:rPr lang="es-ES" altLang="en-US" sz="2400" dirty="0" err="1">
                <a:latin typeface="SutonnyMJ" pitchFamily="2" charset="0"/>
              </a:rPr>
              <a:t>gvKv‡ejv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Kiv</a:t>
            </a:r>
            <a:r>
              <a:rPr lang="es-ES" altLang="en-US" sz="2400" dirty="0">
                <a:latin typeface="SutonnyMJ" pitchFamily="2" charset="0"/>
              </a:rPr>
              <a:t>|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None/>
            </a:pPr>
            <a:endParaRPr lang="es-ES" altLang="en-US" sz="2000" dirty="0">
              <a:latin typeface="SutonnyMJ" pitchFamily="2" charset="0"/>
            </a:endParaRP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es-ES" altLang="en-US" sz="2400" dirty="0" err="1">
                <a:latin typeface="SutonnyMJ" pitchFamily="2" charset="0"/>
              </a:rPr>
              <a:t>Avn‡Zi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h‡Zœi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cieZx</a:t>
            </a:r>
            <a:r>
              <a:rPr lang="es-ES" altLang="en-US" sz="2400" dirty="0">
                <a:latin typeface="SutonnyMJ" pitchFamily="2" charset="0"/>
              </a:rPr>
              <a:t>© </a:t>
            </a:r>
            <a:r>
              <a:rPr lang="es-ES" altLang="en-US" sz="2400" dirty="0" err="1">
                <a:latin typeface="SutonnyMJ" pitchFamily="2" charset="0"/>
              </a:rPr>
              <a:t>ch©v‡q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e¨e</a:t>
            </a:r>
            <a:r>
              <a:rPr lang="es-ES" altLang="en-US" sz="2400" dirty="0">
                <a:latin typeface="SutonnyMJ" pitchFamily="2" charset="0"/>
              </a:rPr>
              <a:t>¯’v </a:t>
            </a:r>
            <a:r>
              <a:rPr lang="es-ES" altLang="en-US" sz="2400" dirty="0" err="1">
                <a:latin typeface="SutonnyMJ" pitchFamily="2" charset="0"/>
              </a:rPr>
              <a:t>Kiv</a:t>
            </a:r>
            <a:r>
              <a:rPr lang="es-ES" altLang="en-US" sz="2400" dirty="0">
                <a:latin typeface="SutonnyMJ" pitchFamily="2" charset="0"/>
              </a:rPr>
              <a:t> A_©</a:t>
            </a:r>
            <a:r>
              <a:rPr lang="es-ES" altLang="en-US" sz="2400" dirty="0" err="1">
                <a:latin typeface="SutonnyMJ" pitchFamily="2" charset="0"/>
              </a:rPr>
              <a:t>vr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AvnZ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hv‡Z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wb‡R‡K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m¤ú~Y©fv‡e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Dcjwä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Ki‡Z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cv‡i</a:t>
            </a:r>
            <a:r>
              <a:rPr lang="es-ES" altLang="en-US" sz="2400" dirty="0">
                <a:latin typeface="SutonnyMJ" pitchFamily="2" charset="0"/>
              </a:rPr>
              <a:t> †m </a:t>
            </a:r>
            <a:r>
              <a:rPr lang="es-ES" altLang="en-US" sz="2400" dirty="0" err="1">
                <a:latin typeface="SutonnyMJ" pitchFamily="2" charset="0"/>
              </a:rPr>
              <a:t>e¨vcv‡i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wbwðZ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nIqv</a:t>
            </a:r>
            <a:r>
              <a:rPr lang="es-ES" altLang="en-US" sz="2400" dirty="0">
                <a:latin typeface="SutonnyMJ" pitchFamily="2" charset="0"/>
              </a:rPr>
              <a:t>, </a:t>
            </a:r>
            <a:r>
              <a:rPr lang="es-ES" altLang="en-US" sz="2400" dirty="0" err="1">
                <a:latin typeface="SutonnyMJ" pitchFamily="2" charset="0"/>
              </a:rPr>
              <a:t>wekªv‡gi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civgk</a:t>
            </a:r>
            <a:r>
              <a:rPr lang="es-ES" altLang="en-US" sz="2400" dirty="0">
                <a:latin typeface="SutonnyMJ" pitchFamily="2" charset="0"/>
              </a:rPr>
              <a:t>© †`</a:t>
            </a:r>
            <a:r>
              <a:rPr lang="es-ES" altLang="en-US" sz="2400" dirty="0" err="1">
                <a:latin typeface="SutonnyMJ" pitchFamily="2" charset="0"/>
              </a:rPr>
              <a:t>Iqv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A_ev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AvnZ‡K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nvmcvZv‡j</a:t>
            </a:r>
            <a:r>
              <a:rPr lang="es-ES" altLang="en-US" sz="2400" dirty="0">
                <a:latin typeface="SutonnyMJ" pitchFamily="2" charset="0"/>
              </a:rPr>
              <a:t> ‡</a:t>
            </a:r>
            <a:r>
              <a:rPr lang="es-ES" altLang="en-US" sz="2400" dirty="0" err="1">
                <a:latin typeface="SutonnyMJ" pitchFamily="2" charset="0"/>
              </a:rPr>
              <a:t>cÖi‡Yi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e¨e</a:t>
            </a:r>
            <a:r>
              <a:rPr lang="es-ES" altLang="en-US" sz="2400" dirty="0">
                <a:latin typeface="SutonnyMJ" pitchFamily="2" charset="0"/>
              </a:rPr>
              <a:t>¯’v </a:t>
            </a:r>
            <a:r>
              <a:rPr lang="es-ES" altLang="en-US" sz="2400" dirty="0" err="1">
                <a:latin typeface="SutonnyMJ" pitchFamily="2" charset="0"/>
              </a:rPr>
              <a:t>Kiv</a:t>
            </a:r>
            <a:r>
              <a:rPr lang="es-ES" altLang="en-US" sz="2400" dirty="0">
                <a:latin typeface="SutonnyMJ" pitchFamily="2" charset="0"/>
              </a:rPr>
              <a:t>|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None/>
            </a:pPr>
            <a:endParaRPr lang="es-ES" altLang="en-US" sz="2400" dirty="0">
              <a:latin typeface="SutonnyMJ" pitchFamily="2" charset="0"/>
            </a:endParaRP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es-ES" altLang="en-US" sz="2400" dirty="0" err="1">
                <a:latin typeface="SutonnyMJ" pitchFamily="2" charset="0"/>
              </a:rPr>
              <a:t>GKRb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fvj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cÖv_wgK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wPwKrmK‡K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m¤ú</a:t>
            </a:r>
            <a:r>
              <a:rPr lang="es-ES" altLang="en-US" sz="2400" dirty="0">
                <a:latin typeface="SutonnyMJ" pitchFamily="2" charset="0"/>
              </a:rPr>
              <a:t>‡`i m¤¢</a:t>
            </a:r>
            <a:r>
              <a:rPr lang="es-ES" altLang="en-US" sz="2400" dirty="0" err="1">
                <a:latin typeface="SutonnyMJ" pitchFamily="2" charset="0"/>
              </a:rPr>
              <a:t>vebv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mÜv‡b</a:t>
            </a:r>
            <a:r>
              <a:rPr lang="es-ES" altLang="en-US" sz="2400" dirty="0">
                <a:latin typeface="SutonnyMJ" pitchFamily="2" charset="0"/>
              </a:rPr>
              <a:t> `¶ </a:t>
            </a:r>
            <a:r>
              <a:rPr lang="es-ES" altLang="en-US" sz="2400" dirty="0" err="1">
                <a:latin typeface="SutonnyMJ" pitchFamily="2" charset="0"/>
              </a:rPr>
              <a:t>n‡Z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n‡e</a:t>
            </a:r>
            <a:r>
              <a:rPr lang="es-ES" altLang="en-US" sz="2400" dirty="0">
                <a:latin typeface="SutonnyMJ" pitchFamily="2" charset="0"/>
              </a:rPr>
              <a:t> Ges </a:t>
            </a:r>
            <a:r>
              <a:rPr lang="es-ES" altLang="en-US" sz="2400" dirty="0" err="1">
                <a:latin typeface="SutonnyMJ" pitchFamily="2" charset="0"/>
              </a:rPr>
              <a:t>nv‡Zi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Kv‡Q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hv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wKQz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cvIqv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hv‡e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Zv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Kv‡R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jvMv‡Z</a:t>
            </a:r>
            <a:r>
              <a:rPr lang="es-ES" altLang="en-US" sz="2400" dirty="0">
                <a:latin typeface="SutonnyMJ" pitchFamily="2" charset="0"/>
              </a:rPr>
              <a:t> mg_© </a:t>
            </a:r>
            <a:r>
              <a:rPr lang="es-ES" altLang="en-US" sz="2400" dirty="0" err="1">
                <a:latin typeface="SutonnyMJ" pitchFamily="2" charset="0"/>
              </a:rPr>
              <a:t>n‡Z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n‡e</a:t>
            </a:r>
            <a:r>
              <a:rPr lang="en-US" altLang="en-US" sz="2400" dirty="0">
                <a:latin typeface="SutonnyMJ" pitchFamily="2" charset="0"/>
              </a:rPr>
              <a:t> 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>
            <a:extLst>
              <a:ext uri="{FF2B5EF4-FFF2-40B4-BE49-F238E27FC236}">
                <a16:creationId xmlns:a16="http://schemas.microsoft.com/office/drawing/2014/main" id="{541520BA-E2FA-CC2F-1543-3FA8F92436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533400"/>
            <a:ext cx="9677400" cy="5821363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s-ES" altLang="en-US" b="1" dirty="0">
                <a:latin typeface="SutonnyMJ" pitchFamily="2" charset="0"/>
              </a:rPr>
              <a:t> </a:t>
            </a:r>
            <a:r>
              <a:rPr lang="es-ES" altLang="en-US" sz="3600" b="1" dirty="0" err="1">
                <a:latin typeface="SutonnyMJ" pitchFamily="2" charset="0"/>
              </a:rPr>
              <a:t>cÖv_wgK</a:t>
            </a:r>
            <a:r>
              <a:rPr lang="es-ES" altLang="en-US" sz="3600" b="1" dirty="0">
                <a:latin typeface="SutonnyMJ" pitchFamily="2" charset="0"/>
              </a:rPr>
              <a:t> </a:t>
            </a:r>
            <a:r>
              <a:rPr lang="es-ES" altLang="en-US" sz="3600" b="1" dirty="0" err="1">
                <a:latin typeface="SutonnyMJ" pitchFamily="2" charset="0"/>
              </a:rPr>
              <a:t>wPwKrm‡Ki</a:t>
            </a:r>
            <a:r>
              <a:rPr lang="es-ES" altLang="en-US" sz="3600" b="1" dirty="0">
                <a:latin typeface="SutonnyMJ" pitchFamily="2" charset="0"/>
              </a:rPr>
              <a:t> </a:t>
            </a:r>
            <a:r>
              <a:rPr lang="es-ES" altLang="en-US" sz="3600" b="1" dirty="0" err="1">
                <a:latin typeface="SutonnyMJ" pitchFamily="2" charset="0"/>
              </a:rPr>
              <a:t>eR©bxq</a:t>
            </a:r>
            <a:r>
              <a:rPr lang="es-ES" altLang="en-US" sz="3600" b="1" dirty="0">
                <a:latin typeface="SutonnyMJ" pitchFamily="2" charset="0"/>
              </a:rPr>
              <a:t> </a:t>
            </a:r>
            <a:r>
              <a:rPr lang="es-ES" altLang="en-US" sz="3600" b="1" dirty="0" err="1">
                <a:latin typeface="SutonnyMJ" pitchFamily="2" charset="0"/>
              </a:rPr>
              <a:t>welq</a:t>
            </a:r>
            <a:r>
              <a:rPr lang="es-ES" altLang="en-US" sz="3600" b="1" dirty="0">
                <a:latin typeface="SutonnyMJ" pitchFamily="2" charset="0"/>
              </a:rPr>
              <a:t> t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s-ES" altLang="en-US" sz="2400" b="1" dirty="0">
              <a:latin typeface="SutonnyMJ" pitchFamily="2" charset="0"/>
            </a:endParaRPr>
          </a:p>
          <a:p>
            <a:pPr lvl="1" eaLnBrk="1" hangingPunct="1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" altLang="en-US" sz="3200" dirty="0" err="1">
                <a:latin typeface="SutonnyMJ" pitchFamily="2" charset="0"/>
              </a:rPr>
              <a:t>wb‡R‡K</a:t>
            </a:r>
            <a:r>
              <a:rPr lang="es-ES" altLang="en-US" sz="3200" dirty="0">
                <a:latin typeface="SutonnyMJ" pitchFamily="2" charset="0"/>
              </a:rPr>
              <a:t> Wv³vi </a:t>
            </a:r>
            <a:r>
              <a:rPr lang="es-ES" altLang="en-US" sz="3200" dirty="0" err="1">
                <a:latin typeface="SutonnyMJ" pitchFamily="2" charset="0"/>
              </a:rPr>
              <a:t>g‡b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Kiv</a:t>
            </a:r>
            <a:endParaRPr lang="es-ES" altLang="en-US" sz="3200" dirty="0">
              <a:latin typeface="SutonnyMJ" pitchFamily="2" charset="0"/>
            </a:endParaRPr>
          </a:p>
          <a:p>
            <a:pPr lvl="1" eaLnBrk="1" hangingPunct="1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" altLang="en-US" sz="3200" dirty="0" err="1">
                <a:latin typeface="SutonnyMJ" pitchFamily="2" charset="0"/>
              </a:rPr>
              <a:t>AvnZ‡K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g„Z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e‡j</a:t>
            </a:r>
            <a:r>
              <a:rPr lang="es-ES" altLang="en-US" sz="3200" dirty="0">
                <a:latin typeface="SutonnyMJ" pitchFamily="2" charset="0"/>
              </a:rPr>
              <a:t> †</a:t>
            </a:r>
            <a:r>
              <a:rPr lang="es-ES" altLang="en-US" sz="3200" dirty="0" err="1">
                <a:latin typeface="SutonnyMJ" pitchFamily="2" charset="0"/>
              </a:rPr>
              <a:t>NvlYv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Kiv</a:t>
            </a:r>
            <a:endParaRPr lang="es-ES" altLang="en-US" sz="3200" dirty="0">
              <a:latin typeface="SutonnyMJ" pitchFamily="2" charset="0"/>
            </a:endParaRPr>
          </a:p>
          <a:p>
            <a:pPr lvl="1" eaLnBrk="1" hangingPunct="1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" altLang="en-US" sz="3200" dirty="0" err="1">
                <a:latin typeface="SutonnyMJ" pitchFamily="2" charset="0"/>
              </a:rPr>
              <a:t>welcv‡bi</a:t>
            </a:r>
            <a:r>
              <a:rPr lang="es-ES" altLang="en-US" sz="3200" dirty="0">
                <a:latin typeface="SutonnyMJ" pitchFamily="2" charset="0"/>
              </a:rPr>
              <a:t> †</a:t>
            </a:r>
            <a:r>
              <a:rPr lang="es-ES" altLang="en-US" sz="3200" dirty="0" err="1">
                <a:latin typeface="SutonnyMJ" pitchFamily="2" charset="0"/>
              </a:rPr>
              <a:t>ivMx‡K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Nygv‡Z</a:t>
            </a:r>
            <a:r>
              <a:rPr lang="es-ES" altLang="en-US" sz="3200" dirty="0">
                <a:latin typeface="SutonnyMJ" pitchFamily="2" charset="0"/>
              </a:rPr>
              <a:t> †`</a:t>
            </a:r>
            <a:r>
              <a:rPr lang="es-ES" altLang="en-US" sz="3200" dirty="0" err="1">
                <a:latin typeface="SutonnyMJ" pitchFamily="2" charset="0"/>
              </a:rPr>
              <a:t>qv</a:t>
            </a:r>
            <a:r>
              <a:rPr lang="es-ES" altLang="en-US" sz="3200" dirty="0">
                <a:latin typeface="SutonnyMJ" pitchFamily="2" charset="0"/>
              </a:rPr>
              <a:t>|</a:t>
            </a:r>
          </a:p>
          <a:p>
            <a:pPr lvl="1" eaLnBrk="1" hangingPunct="1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" altLang="en-US" sz="3200" dirty="0" err="1">
                <a:latin typeface="SutonnyMJ" pitchFamily="2" charset="0"/>
              </a:rPr>
              <a:t>AÁvb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Ae</a:t>
            </a:r>
            <a:r>
              <a:rPr lang="es-ES" altLang="en-US" sz="3200" dirty="0">
                <a:latin typeface="SutonnyMJ" pitchFamily="2" charset="0"/>
              </a:rPr>
              <a:t>¯’</a:t>
            </a:r>
            <a:r>
              <a:rPr lang="es-ES" altLang="en-US" sz="3200" dirty="0" err="1">
                <a:latin typeface="SutonnyMJ" pitchFamily="2" charset="0"/>
              </a:rPr>
              <a:t>vq</a:t>
            </a:r>
            <a:r>
              <a:rPr lang="es-ES" altLang="en-US" sz="3200" dirty="0">
                <a:latin typeface="SutonnyMJ" pitchFamily="2" charset="0"/>
              </a:rPr>
              <a:t> †</a:t>
            </a:r>
            <a:r>
              <a:rPr lang="es-ES" altLang="en-US" sz="3200" dirty="0" err="1">
                <a:latin typeface="SutonnyMJ" pitchFamily="2" charset="0"/>
              </a:rPr>
              <a:t>ivMx‡K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wKQz</a:t>
            </a:r>
            <a:r>
              <a:rPr lang="es-ES" altLang="en-US" sz="3200" dirty="0">
                <a:latin typeface="SutonnyMJ" pitchFamily="2" charset="0"/>
              </a:rPr>
              <a:t> †L‡Z †`</a:t>
            </a:r>
            <a:r>
              <a:rPr lang="es-ES" altLang="en-US" sz="3200" dirty="0" err="1">
                <a:latin typeface="SutonnyMJ" pitchFamily="2" charset="0"/>
              </a:rPr>
              <a:t>Iqv</a:t>
            </a:r>
            <a:endParaRPr lang="es-ES" altLang="en-US" sz="3200" dirty="0">
              <a:latin typeface="SutonnyMJ" pitchFamily="2" charset="0"/>
            </a:endParaRPr>
          </a:p>
          <a:p>
            <a:pPr lvl="1" eaLnBrk="1" hangingPunct="1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" altLang="en-US" sz="3200" dirty="0">
                <a:latin typeface="SutonnyMJ" pitchFamily="2" charset="0"/>
              </a:rPr>
              <a:t>†</a:t>
            </a:r>
            <a:r>
              <a:rPr lang="es-ES" altLang="en-US" sz="3200" dirty="0" err="1">
                <a:latin typeface="SutonnyMJ" pitchFamily="2" charset="0"/>
              </a:rPr>
              <a:t>ivMx‡K</a:t>
            </a:r>
            <a:r>
              <a:rPr lang="es-ES" altLang="en-US" sz="3200" dirty="0">
                <a:latin typeface="SutonnyMJ" pitchFamily="2" charset="0"/>
              </a:rPr>
              <a:t> †</a:t>
            </a:r>
            <a:r>
              <a:rPr lang="es-ES" altLang="en-US" sz="3200" dirty="0" err="1">
                <a:latin typeface="SutonnyMJ" pitchFamily="2" charset="0"/>
              </a:rPr>
              <a:t>ewk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bvovPvov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Kiv</a:t>
            </a:r>
            <a:endParaRPr lang="es-ES" altLang="en-US" sz="3200" dirty="0">
              <a:latin typeface="SutonnyMJ" pitchFamily="2" charset="0"/>
            </a:endParaRPr>
          </a:p>
          <a:p>
            <a:pPr lvl="1" eaLnBrk="1" hangingPunct="1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" altLang="en-US" sz="3200" dirty="0">
                <a:latin typeface="SutonnyMJ" pitchFamily="2" charset="0"/>
              </a:rPr>
              <a:t>†</a:t>
            </a:r>
            <a:r>
              <a:rPr lang="es-ES" altLang="en-US" sz="3200" dirty="0" err="1">
                <a:latin typeface="SutonnyMJ" pitchFamily="2" charset="0"/>
              </a:rPr>
              <a:t>ivMxi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Pvicv‡k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wfo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Rg‡Z</a:t>
            </a:r>
            <a:r>
              <a:rPr lang="es-ES" altLang="en-US" sz="3200" dirty="0">
                <a:latin typeface="SutonnyMJ" pitchFamily="2" charset="0"/>
              </a:rPr>
              <a:t> †`</a:t>
            </a:r>
            <a:r>
              <a:rPr lang="es-ES" altLang="en-US" sz="3200" dirty="0" err="1">
                <a:latin typeface="SutonnyMJ" pitchFamily="2" charset="0"/>
              </a:rPr>
              <a:t>Iqv</a:t>
            </a:r>
            <a:endParaRPr lang="en-US" altLang="en-US" sz="3200" dirty="0">
              <a:latin typeface="SutonnyMJ" pitchFamily="2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>
            <a:extLst>
              <a:ext uri="{FF2B5EF4-FFF2-40B4-BE49-F238E27FC236}">
                <a16:creationId xmlns:a16="http://schemas.microsoft.com/office/drawing/2014/main" id="{003A4A7A-52F8-D3A3-004F-12DCC48478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28600"/>
            <a:ext cx="9283148" cy="6400800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endParaRPr lang="fr-FR" altLang="en-US" i="1" dirty="0">
              <a:latin typeface="SutonnyMJ" pitchFamily="2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fr-FR" altLang="en-US" sz="3600" b="1" dirty="0">
                <a:solidFill>
                  <a:schemeClr val="accent2">
                    <a:lumMod val="75000"/>
                  </a:schemeClr>
                </a:solidFill>
                <a:latin typeface="SutonnyMJ" pitchFamily="2" charset="0"/>
                <a:cs typeface="Calibri" panose="020F0502020204030204" pitchFamily="34" charset="0"/>
              </a:rPr>
              <a:t>         </a:t>
            </a:r>
            <a:r>
              <a:rPr lang="fr-FR" altLang="en-US" sz="3600" b="1" dirty="0">
                <a:solidFill>
                  <a:schemeClr val="accent2">
                    <a:lumMod val="75000"/>
                  </a:schemeClr>
                </a:solidFill>
                <a:cs typeface="Calibri" panose="020F0502020204030204" pitchFamily="34" charset="0"/>
              </a:rPr>
              <a:t>A   B    C  </a:t>
            </a:r>
            <a:r>
              <a:rPr lang="fr-FR" altLang="en-US" sz="3600" b="1" dirty="0" err="1">
                <a:solidFill>
                  <a:schemeClr val="accent2">
                    <a:lumMod val="75000"/>
                  </a:schemeClr>
                </a:solidFill>
                <a:latin typeface="SutonnyMJ" pitchFamily="2" charset="0"/>
              </a:rPr>
              <a:t>cixÿv</a:t>
            </a:r>
            <a:r>
              <a:rPr lang="fr-FR" altLang="en-US" sz="3600" b="1" dirty="0">
                <a:solidFill>
                  <a:schemeClr val="accent2">
                    <a:lumMod val="75000"/>
                  </a:schemeClr>
                </a:solidFill>
                <a:latin typeface="SutonnyMJ" pitchFamily="2" charset="0"/>
              </a:rPr>
              <a:t> </a:t>
            </a:r>
            <a:r>
              <a:rPr lang="fr-FR" altLang="en-US" sz="3600" b="1" dirty="0">
                <a:solidFill>
                  <a:schemeClr val="accent2">
                    <a:lumMod val="75000"/>
                  </a:schemeClr>
                </a:solidFill>
                <a:cs typeface="Calibri" panose="020F0502020204030204" pitchFamily="34" charset="0"/>
              </a:rPr>
              <a:t>: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fr-FR" altLang="en-US" sz="3600" b="1" dirty="0">
              <a:cs typeface="Calibri" panose="020F050202020403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fr-FR" altLang="en-US" sz="3600" b="1" dirty="0">
                <a:cs typeface="Calibri" panose="020F0502020204030204" pitchFamily="34" charset="0"/>
              </a:rPr>
              <a:t>      - </a:t>
            </a:r>
            <a:r>
              <a:rPr lang="fr-FR" altLang="en-US" sz="3600" b="1" dirty="0" err="1">
                <a:cs typeface="Calibri" panose="020F0502020204030204" pitchFamily="34" charset="0"/>
              </a:rPr>
              <a:t>Airway</a:t>
            </a:r>
            <a:endParaRPr lang="fr-FR" altLang="en-US" sz="3600" b="1" dirty="0">
              <a:cs typeface="Calibri" panose="020F050202020403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fr-FR" altLang="en-US" sz="3600" b="1" dirty="0">
                <a:cs typeface="Calibri" panose="020F0502020204030204" pitchFamily="34" charset="0"/>
              </a:rPr>
              <a:t>           - </a:t>
            </a:r>
            <a:r>
              <a:rPr lang="fr-FR" altLang="en-US" sz="3600" b="1" dirty="0" err="1">
                <a:cs typeface="Calibri" panose="020F0502020204030204" pitchFamily="34" charset="0"/>
              </a:rPr>
              <a:t>Breathing</a:t>
            </a:r>
            <a:endParaRPr lang="fr-FR" altLang="en-US" sz="3600" b="1" dirty="0">
              <a:cs typeface="Calibri" panose="020F050202020403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fr-FR" altLang="en-US" sz="3600" b="1" dirty="0">
                <a:latin typeface="SutonnyMJ" pitchFamily="2" charset="0"/>
              </a:rPr>
              <a:t>   </a:t>
            </a:r>
            <a:r>
              <a:rPr lang="fr-FR" altLang="en-US" sz="3600" b="1" dirty="0">
                <a:cs typeface="Calibri" panose="020F0502020204030204" pitchFamily="34" charset="0"/>
              </a:rPr>
              <a:t>            - Blood Circulation (Pulse)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fr-FR" altLang="en-US" sz="1600" b="1" dirty="0">
              <a:latin typeface="SutonnyMJ" pitchFamily="2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fr-FR" altLang="en-US" sz="3600" b="1" dirty="0">
                <a:latin typeface="SutonnyMJ" pitchFamily="2" charset="0"/>
              </a:rPr>
              <a:t>1. †</a:t>
            </a:r>
            <a:r>
              <a:rPr lang="fr-FR" altLang="en-US" sz="3600" b="1" dirty="0" err="1">
                <a:latin typeface="SutonnyMJ" pitchFamily="2" charset="0"/>
              </a:rPr>
              <a:t>ivMxi</a:t>
            </a:r>
            <a:r>
              <a:rPr lang="fr-FR" altLang="en-US" sz="3600" b="1" dirty="0">
                <a:latin typeface="SutonnyMJ" pitchFamily="2" charset="0"/>
              </a:rPr>
              <a:t> </a:t>
            </a:r>
            <a:r>
              <a:rPr lang="fr-FR" altLang="en-US" sz="3600" b="1" dirty="0" err="1">
                <a:latin typeface="SutonnyMJ" pitchFamily="2" charset="0"/>
              </a:rPr>
              <a:t>k¦vm</a:t>
            </a:r>
            <a:r>
              <a:rPr lang="fr-FR" altLang="en-US" sz="3600" b="1" dirty="0">
                <a:latin typeface="SutonnyMJ" pitchFamily="2" charset="0"/>
              </a:rPr>
              <a:t> c_</a:t>
            </a:r>
            <a:r>
              <a:rPr lang="fr-FR" altLang="en-US" b="1" dirty="0">
                <a:latin typeface="SutonnyMJ" pitchFamily="2" charset="0"/>
              </a:rPr>
              <a:t> </a:t>
            </a:r>
            <a:r>
              <a:rPr lang="fr-FR" altLang="en-US" b="1" dirty="0">
                <a:latin typeface="Century" panose="02040604050505020304" pitchFamily="18" charset="0"/>
              </a:rPr>
              <a:t>( </a:t>
            </a:r>
            <a:r>
              <a:rPr lang="fr-FR" altLang="en-US" sz="3600" b="1" dirty="0" err="1">
                <a:cs typeface="Calibri" panose="020F0502020204030204" pitchFamily="34" charset="0"/>
              </a:rPr>
              <a:t>Airway</a:t>
            </a:r>
            <a:r>
              <a:rPr lang="fr-FR" altLang="en-US" sz="3600" b="1" dirty="0">
                <a:latin typeface="Century" panose="02040604050505020304" pitchFamily="18" charset="0"/>
              </a:rPr>
              <a:t>)</a:t>
            </a:r>
            <a:r>
              <a:rPr lang="fr-FR" altLang="en-US" sz="3600" b="1" dirty="0">
                <a:latin typeface="SutonnyMJ" pitchFamily="2" charset="0"/>
              </a:rPr>
              <a:t> </a:t>
            </a:r>
            <a:r>
              <a:rPr lang="fr-FR" altLang="en-US" sz="3600" b="1" dirty="0" err="1">
                <a:latin typeface="SutonnyMJ" pitchFamily="2" charset="0"/>
              </a:rPr>
              <a:t>cixÿv</a:t>
            </a:r>
            <a:r>
              <a:rPr lang="fr-FR" altLang="en-US" sz="3600" b="1" dirty="0">
                <a:latin typeface="SutonnyMJ" pitchFamily="2" charset="0"/>
              </a:rPr>
              <a:t> </a:t>
            </a:r>
            <a:r>
              <a:rPr lang="fr-FR" altLang="en-US" sz="3600" b="1" dirty="0" err="1">
                <a:latin typeface="SutonnyMJ" pitchFamily="2" charset="0"/>
              </a:rPr>
              <a:t>Kiv</a:t>
            </a:r>
            <a:endParaRPr lang="fr-FR" altLang="en-US" sz="3600" b="1" dirty="0">
              <a:latin typeface="SutonnyMJ" pitchFamily="2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fr-FR" altLang="en-US" sz="3600" b="1" dirty="0">
                <a:latin typeface="SutonnyMJ" pitchFamily="2" charset="0"/>
              </a:rPr>
              <a:t>2. †</a:t>
            </a:r>
            <a:r>
              <a:rPr lang="fr-FR" altLang="en-US" sz="3600" b="1" dirty="0" err="1">
                <a:latin typeface="SutonnyMJ" pitchFamily="2" charset="0"/>
              </a:rPr>
              <a:t>ivMxi</a:t>
            </a:r>
            <a:r>
              <a:rPr lang="fr-FR" altLang="en-US" sz="3600" b="1" dirty="0">
                <a:latin typeface="SutonnyMJ" pitchFamily="2" charset="0"/>
              </a:rPr>
              <a:t> </a:t>
            </a:r>
            <a:r>
              <a:rPr lang="fr-FR" altLang="en-US" sz="3600" b="1" dirty="0" err="1">
                <a:latin typeface="SutonnyMJ" pitchFamily="2" charset="0"/>
              </a:rPr>
              <a:t>k¦vm</a:t>
            </a:r>
            <a:r>
              <a:rPr lang="fr-FR" altLang="en-US" sz="3600" b="1" dirty="0">
                <a:latin typeface="SutonnyMJ" pitchFamily="2" charset="0"/>
              </a:rPr>
              <a:t> </a:t>
            </a:r>
            <a:r>
              <a:rPr lang="fr-FR" altLang="en-US" sz="3600" b="1" dirty="0" err="1">
                <a:latin typeface="SutonnyMJ" pitchFamily="2" charset="0"/>
              </a:rPr>
              <a:t>wµqv</a:t>
            </a:r>
            <a:r>
              <a:rPr lang="fr-FR" altLang="en-US" sz="3600" b="1" dirty="0">
                <a:latin typeface="SutonnyMJ" pitchFamily="2" charset="0"/>
              </a:rPr>
              <a:t> </a:t>
            </a:r>
            <a:r>
              <a:rPr lang="fr-FR" altLang="en-US" sz="3600" b="1" dirty="0">
                <a:cs typeface="Calibri" panose="020F0502020204030204" pitchFamily="34" charset="0"/>
              </a:rPr>
              <a:t>(</a:t>
            </a:r>
            <a:r>
              <a:rPr lang="fr-FR" altLang="en-US" sz="3600" b="1" dirty="0" err="1">
                <a:cs typeface="Calibri" panose="020F0502020204030204" pitchFamily="34" charset="0"/>
              </a:rPr>
              <a:t>Breathing</a:t>
            </a:r>
            <a:r>
              <a:rPr lang="fr-FR" altLang="en-US" sz="3600" b="1" dirty="0">
                <a:cs typeface="Calibri" panose="020F0502020204030204" pitchFamily="34" charset="0"/>
              </a:rPr>
              <a:t>)</a:t>
            </a:r>
            <a:r>
              <a:rPr lang="fr-FR" altLang="en-US" sz="3600" b="1" dirty="0">
                <a:latin typeface="SutonnyMJ" pitchFamily="2" charset="0"/>
              </a:rPr>
              <a:t> </a:t>
            </a:r>
            <a:r>
              <a:rPr lang="fr-FR" altLang="en-US" sz="3600" b="1" dirty="0" err="1">
                <a:latin typeface="SutonnyMJ" pitchFamily="2" charset="0"/>
              </a:rPr>
              <a:t>cixÿv</a:t>
            </a:r>
            <a:r>
              <a:rPr lang="fr-FR" altLang="en-US" sz="3600" b="1" dirty="0">
                <a:latin typeface="SutonnyMJ" pitchFamily="2" charset="0"/>
              </a:rPr>
              <a:t> </a:t>
            </a:r>
            <a:r>
              <a:rPr lang="fr-FR" altLang="en-US" sz="3600" b="1" dirty="0" err="1">
                <a:latin typeface="SutonnyMJ" pitchFamily="2" charset="0"/>
              </a:rPr>
              <a:t>Kiv</a:t>
            </a:r>
            <a:endParaRPr lang="fr-FR" altLang="en-US" sz="3600" b="1" dirty="0">
              <a:latin typeface="SutonnyMJ" pitchFamily="2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fr-FR" altLang="en-US" sz="3600" b="1" dirty="0">
                <a:latin typeface="SutonnyMJ" pitchFamily="2" charset="0"/>
              </a:rPr>
              <a:t>3. †</a:t>
            </a:r>
            <a:r>
              <a:rPr lang="fr-FR" altLang="en-US" sz="3600" b="1" dirty="0" err="1">
                <a:latin typeface="SutonnyMJ" pitchFamily="2" charset="0"/>
              </a:rPr>
              <a:t>ivMxi</a:t>
            </a:r>
            <a:r>
              <a:rPr lang="fr-FR" altLang="en-US" sz="3600" b="1" dirty="0">
                <a:latin typeface="SutonnyMJ" pitchFamily="2" charset="0"/>
              </a:rPr>
              <a:t> </a:t>
            </a:r>
            <a:r>
              <a:rPr lang="fr-FR" altLang="en-US" sz="3600" b="1" dirty="0" err="1">
                <a:latin typeface="SutonnyMJ" pitchFamily="2" charset="0"/>
              </a:rPr>
              <a:t>bvox</a:t>
            </a:r>
            <a:r>
              <a:rPr lang="fr-FR" altLang="en-US" sz="3600" b="1" dirty="0">
                <a:latin typeface="SutonnyMJ" pitchFamily="2" charset="0"/>
              </a:rPr>
              <a:t> (</a:t>
            </a:r>
            <a:r>
              <a:rPr lang="fr-FR" altLang="en-US" sz="3600" b="1" dirty="0">
                <a:cs typeface="Calibri" panose="020F0502020204030204" pitchFamily="34" charset="0"/>
              </a:rPr>
              <a:t>Pulse</a:t>
            </a:r>
            <a:r>
              <a:rPr lang="fr-FR" altLang="en-US" sz="3600" b="1" dirty="0">
                <a:latin typeface="SutonnyMJ" pitchFamily="2" charset="0"/>
              </a:rPr>
              <a:t>) </a:t>
            </a:r>
            <a:r>
              <a:rPr lang="fr-FR" altLang="en-US" sz="3600" b="1" dirty="0" err="1">
                <a:latin typeface="SutonnyMJ" pitchFamily="2" charset="0"/>
              </a:rPr>
              <a:t>cixÿv</a:t>
            </a:r>
            <a:r>
              <a:rPr lang="fr-FR" altLang="en-US" sz="3600" b="1" dirty="0">
                <a:latin typeface="SutonnyMJ" pitchFamily="2" charset="0"/>
              </a:rPr>
              <a:t> </a:t>
            </a:r>
            <a:r>
              <a:rPr lang="fr-FR" altLang="en-US" sz="3600" b="1" dirty="0" err="1">
                <a:latin typeface="SutonnyMJ" pitchFamily="2" charset="0"/>
              </a:rPr>
              <a:t>Kiv</a:t>
            </a:r>
            <a:endParaRPr lang="fr-FR" altLang="en-US" sz="3600" b="1" dirty="0">
              <a:latin typeface="SutonnyMJ" pitchFamily="2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fr-FR" altLang="en-US" sz="3600" b="1" dirty="0">
              <a:latin typeface="SutonnyMJ" pitchFamily="2" charset="0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74790663-29C1-5724-8A02-458C70031B0B}"/>
              </a:ext>
            </a:extLst>
          </p:cNvPr>
          <p:cNvSpPr/>
          <p:nvPr/>
        </p:nvSpPr>
        <p:spPr>
          <a:xfrm>
            <a:off x="838200" y="1828800"/>
            <a:ext cx="914400" cy="6096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BE9568B-E6F6-46CF-92BD-25618E32AEA4}"/>
              </a:ext>
            </a:extLst>
          </p:cNvPr>
          <p:cNvSpPr/>
          <p:nvPr/>
        </p:nvSpPr>
        <p:spPr>
          <a:xfrm>
            <a:off x="1371600" y="2600742"/>
            <a:ext cx="914400" cy="609600"/>
          </a:xfrm>
          <a:prstGeom prst="roundRect">
            <a:avLst>
              <a:gd name="adj" fmla="val 3624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633B58E-8D3C-08BD-12D5-30F7BA91DBB9}"/>
              </a:ext>
            </a:extLst>
          </p:cNvPr>
          <p:cNvSpPr/>
          <p:nvPr/>
        </p:nvSpPr>
        <p:spPr>
          <a:xfrm>
            <a:off x="1752600" y="3313047"/>
            <a:ext cx="914400" cy="6096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b="1" dirty="0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6EEE5D6D-E6A8-361B-9CC5-C3D616C5B3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1447800"/>
            <a:ext cx="9601200" cy="526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400050" indent="-4000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endParaRPr lang="en-US" altLang="en-US" sz="2400" i="1">
              <a:latin typeface="SutonnyMJ" pitchFamily="2" charset="0"/>
            </a:endParaRPr>
          </a:p>
          <a:p>
            <a:pPr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en-US" sz="2400">
                <a:latin typeface="SutonnyMJ" pitchFamily="2" charset="0"/>
              </a:rPr>
              <a:t>     </a:t>
            </a:r>
            <a:r>
              <a:rPr lang="en-US" altLang="en-US" b="1">
                <a:solidFill>
                  <a:srgbClr val="FF0000"/>
                </a:solidFill>
                <a:latin typeface="SutonnyMJ" pitchFamily="2" charset="0"/>
              </a:rPr>
              <a:t>cÖZ¨¶ ev cÖ‡iv¶ Pvc cÖ‡qvM </a:t>
            </a:r>
            <a:r>
              <a:rPr lang="en-US" altLang="en-US" sz="2800" b="1">
                <a:latin typeface="SutonnyMJ" pitchFamily="2" charset="0"/>
              </a:rPr>
              <a:t>K‡i i³cvZ </a:t>
            </a:r>
            <a:r>
              <a:rPr lang="en-US" altLang="en-US" sz="2800" b="1">
                <a:latin typeface="SutonnyMJ" pitchFamily="2" charset="0"/>
                <a:cs typeface="SutonnyMJ" pitchFamily="2" charset="0"/>
              </a:rPr>
              <a:t>eÜ </a:t>
            </a:r>
            <a:r>
              <a:rPr lang="en-US" altLang="en-US" sz="2800" b="1">
                <a:latin typeface="SutonnyMJ" pitchFamily="2" charset="0"/>
              </a:rPr>
              <a:t>Ki‡Z n‡e|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en-US" altLang="en-US" sz="2800" b="1">
              <a:latin typeface="SutonnyMJ" pitchFamily="2" charset="0"/>
            </a:endParaRPr>
          </a:p>
          <a:p>
            <a:pPr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>
                <a:solidFill>
                  <a:srgbClr val="FF0000"/>
                </a:solidFill>
                <a:latin typeface="SutonnyMJ" pitchFamily="2" charset="0"/>
              </a:rPr>
              <a:t>    </a:t>
            </a:r>
            <a:r>
              <a:rPr lang="en-US" altLang="en-US" sz="2800" b="1">
                <a:latin typeface="SutonnyMJ" pitchFamily="2" charset="0"/>
              </a:rPr>
              <a:t> </a:t>
            </a:r>
            <a:r>
              <a:rPr lang="en-US" altLang="en-US" sz="2800" b="1">
                <a:solidFill>
                  <a:srgbClr val="FF0000"/>
                </a:solidFill>
                <a:latin typeface="SutonnyMJ" pitchFamily="2" charset="0"/>
              </a:rPr>
              <a:t>DuPy</a:t>
            </a:r>
            <a:r>
              <a:rPr lang="en-US" altLang="en-US" sz="2800" b="1">
                <a:latin typeface="SutonnyMJ" pitchFamily="2" charset="0"/>
              </a:rPr>
              <a:t> Ki‡Z n‡e|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en-US" altLang="en-US" sz="2800" b="1">
              <a:latin typeface="SutonnyMJ" pitchFamily="2" charset="0"/>
            </a:endParaRPr>
          </a:p>
          <a:p>
            <a:pPr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>
                <a:latin typeface="SutonnyMJ" pitchFamily="2" charset="0"/>
              </a:rPr>
              <a:t>    Gfv‡e i³cvZ </a:t>
            </a:r>
            <a:r>
              <a:rPr lang="en-US" altLang="en-US" sz="2800" b="1">
                <a:latin typeface="SutonnyMJ" pitchFamily="2" charset="0"/>
                <a:cs typeface="SutonnyMJ" pitchFamily="2" charset="0"/>
              </a:rPr>
              <a:t>eÜ </a:t>
            </a:r>
            <a:r>
              <a:rPr lang="en-US" altLang="en-US" sz="2800" b="1">
                <a:latin typeface="SutonnyMJ" pitchFamily="2" charset="0"/>
              </a:rPr>
              <a:t>bv n‡j </a:t>
            </a:r>
            <a:r>
              <a:rPr lang="en-US" altLang="en-US" sz="2800" b="1">
                <a:solidFill>
                  <a:srgbClr val="FF0000"/>
                </a:solidFill>
                <a:latin typeface="SutonnyMJ" pitchFamily="2" charset="0"/>
              </a:rPr>
              <a:t>†cÖmvi c‡q‡›U Pvc cÖ`vb </a:t>
            </a:r>
            <a:r>
              <a:rPr lang="en-US" altLang="en-US" sz="2800" b="1">
                <a:latin typeface="SutonnyMJ" pitchFamily="2" charset="0"/>
              </a:rPr>
              <a:t>Ki‡Z n‡e|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en-US" altLang="en-US" sz="2800" b="1">
              <a:latin typeface="SutonnyMJ" pitchFamily="2" charset="0"/>
            </a:endParaRPr>
          </a:p>
          <a:p>
            <a:pPr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>
                <a:latin typeface="SutonnyMJ" pitchFamily="2" charset="0"/>
              </a:rPr>
              <a:t>     me©‡kl  Dcvq  wn‡m‡e  </a:t>
            </a:r>
            <a:r>
              <a:rPr lang="en-US" altLang="en-US" sz="2800" b="1">
                <a:solidFill>
                  <a:srgbClr val="FF0000"/>
                </a:solidFill>
                <a:latin typeface="SutonnyMJ" pitchFamily="2" charset="0"/>
              </a:rPr>
              <a:t>Uzwb©‡KU  </a:t>
            </a:r>
            <a:r>
              <a:rPr lang="en-US" altLang="en-US" sz="2800" b="1">
                <a:latin typeface="SutonnyMJ" pitchFamily="2" charset="0"/>
              </a:rPr>
              <a:t>euva‡Z n‡e|</a:t>
            </a:r>
          </a:p>
          <a:p>
            <a:pPr algn="just">
              <a:spcBef>
                <a:spcPct val="0"/>
              </a:spcBef>
            </a:pPr>
            <a:endParaRPr lang="en-US" altLang="en-US" sz="2800" b="1">
              <a:latin typeface="SutonnyMJ" pitchFamily="2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SutonnyMJ" pitchFamily="2" charset="0"/>
              </a:rPr>
              <a:t>    [cÖv_wgK wPwKrmv †`Iqvi Av‡M e¨w³MZ wbivcËv †cvlvK </a:t>
            </a:r>
            <a:r>
              <a:rPr lang="en-US" altLang="en-US" sz="2800" b="1">
                <a:latin typeface="SimSun" panose="02010600030101010101" pitchFamily="2" charset="-122"/>
                <a:ea typeface="SimSun" panose="02010600030101010101" pitchFamily="2" charset="-122"/>
              </a:rPr>
              <a:t>(PPE) </a:t>
            </a:r>
            <a:r>
              <a:rPr lang="en-US" altLang="en-US" sz="2800" b="1">
                <a:latin typeface="SutonnyMJ" pitchFamily="2" charset="0"/>
              </a:rPr>
              <a:t>cwiavb Ki‡Z n‡e Ges   `„k¨cU wbivc` Ki‡Z n‡e ]</a:t>
            </a:r>
          </a:p>
          <a:p>
            <a:pPr algn="just">
              <a:spcBef>
                <a:spcPct val="0"/>
              </a:spcBef>
            </a:pPr>
            <a:endParaRPr lang="en-US" altLang="en-US" sz="2800">
              <a:latin typeface="SutonnyMJ" pitchFamily="2" charset="0"/>
            </a:endParaRPr>
          </a:p>
        </p:txBody>
      </p:sp>
      <p:sp>
        <p:nvSpPr>
          <p:cNvPr id="25603" name="Rectangle 4">
            <a:extLst>
              <a:ext uri="{FF2B5EF4-FFF2-40B4-BE49-F238E27FC236}">
                <a16:creationId xmlns:a16="http://schemas.microsoft.com/office/drawing/2014/main" id="{9A9D660F-0DFB-C8A3-0A1A-A5CF97A2DB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457200"/>
            <a:ext cx="5867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 b="1" dirty="0">
                <a:latin typeface="SutonnyMJ" pitchFamily="2" charset="0"/>
              </a:rPr>
              <a:t>     i³cv‡Zi </a:t>
            </a:r>
            <a:r>
              <a:rPr lang="en-US" altLang="en-US" sz="4000" b="1" dirty="0" err="1">
                <a:latin typeface="SutonnyMJ" pitchFamily="2" charset="0"/>
              </a:rPr>
              <a:t>cÖv_wgK</a:t>
            </a:r>
            <a:r>
              <a:rPr lang="en-US" altLang="en-US" sz="4000" b="1" dirty="0">
                <a:latin typeface="SutonnyMJ" pitchFamily="2" charset="0"/>
              </a:rPr>
              <a:t> </a:t>
            </a:r>
            <a:r>
              <a:rPr lang="en-US" altLang="en-US" sz="4000" b="1" dirty="0" err="1">
                <a:latin typeface="SutonnyMJ" pitchFamily="2" charset="0"/>
              </a:rPr>
              <a:t>wPwKrmv</a:t>
            </a:r>
            <a:r>
              <a:rPr lang="en-US" altLang="en-US" sz="4000" b="1" dirty="0">
                <a:latin typeface="SutonnyMJ" pitchFamily="2" charset="0"/>
              </a:rPr>
              <a:t>  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Picture 019">
            <a:extLst>
              <a:ext uri="{FF2B5EF4-FFF2-40B4-BE49-F238E27FC236}">
                <a16:creationId xmlns:a16="http://schemas.microsoft.com/office/drawing/2014/main" id="{4CAE01C5-4A85-9E21-FCA4-B10ED3C51D1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94" b="9375"/>
          <a:stretch>
            <a:fillRect/>
          </a:stretch>
        </p:blipFill>
        <p:spPr>
          <a:xfrm>
            <a:off x="2971800" y="1066800"/>
            <a:ext cx="2743200" cy="2362200"/>
          </a:xfrm>
          <a:noFill/>
        </p:spPr>
      </p:pic>
      <p:sp>
        <p:nvSpPr>
          <p:cNvPr id="31747" name="TextBox 3">
            <a:extLst>
              <a:ext uri="{FF2B5EF4-FFF2-40B4-BE49-F238E27FC236}">
                <a16:creationId xmlns:a16="http://schemas.microsoft.com/office/drawing/2014/main" id="{E391049F-CAFB-D98D-F012-2A0072D92C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152400"/>
            <a:ext cx="7543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>
                <a:latin typeface="SutonnyMJ" pitchFamily="2" charset="0"/>
                <a:cs typeface="SutonnyMJ" pitchFamily="2" charset="0"/>
              </a:rPr>
              <a:t>i³cvZ wbqš¿‡Yi ch©vq mgyn t</a:t>
            </a:r>
          </a:p>
        </p:txBody>
      </p:sp>
      <p:pic>
        <p:nvPicPr>
          <p:cNvPr id="31748" name="Picture 4" descr="Picture 021">
            <a:extLst>
              <a:ext uri="{FF2B5EF4-FFF2-40B4-BE49-F238E27FC236}">
                <a16:creationId xmlns:a16="http://schemas.microsoft.com/office/drawing/2014/main" id="{382C1479-F14E-659B-5EF4-2685526690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6" r="4219" b="7500"/>
          <a:stretch>
            <a:fillRect/>
          </a:stretch>
        </p:blipFill>
        <p:spPr bwMode="auto">
          <a:xfrm>
            <a:off x="6553200" y="1143000"/>
            <a:ext cx="280035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4" descr="IMG_1472">
            <a:extLst>
              <a:ext uri="{FF2B5EF4-FFF2-40B4-BE49-F238E27FC236}">
                <a16:creationId xmlns:a16="http://schemas.microsoft.com/office/drawing/2014/main" id="{7FE2A5AF-B5AC-46F0-5646-4FAC5F552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11250" r="21094" b="13126"/>
          <a:stretch>
            <a:fillRect/>
          </a:stretch>
        </p:blipFill>
        <p:spPr bwMode="auto">
          <a:xfrm>
            <a:off x="2971800" y="4006850"/>
            <a:ext cx="2743200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4" descr="IMG_1477">
            <a:extLst>
              <a:ext uri="{FF2B5EF4-FFF2-40B4-BE49-F238E27FC236}">
                <a16:creationId xmlns:a16="http://schemas.microsoft.com/office/drawing/2014/main" id="{FDD0AC12-2B2B-C41E-005B-3302504EC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" t="12305" r="12920"/>
          <a:stretch>
            <a:fillRect/>
          </a:stretch>
        </p:blipFill>
        <p:spPr bwMode="auto">
          <a:xfrm>
            <a:off x="6553200" y="3962400"/>
            <a:ext cx="2801938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TextBox 7">
            <a:extLst>
              <a:ext uri="{FF2B5EF4-FFF2-40B4-BE49-F238E27FC236}">
                <a16:creationId xmlns:a16="http://schemas.microsoft.com/office/drawing/2014/main" id="{E53EE07C-EE90-8742-8463-9488B65E29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3440113"/>
            <a:ext cx="2209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SutonnyMJ" pitchFamily="2" charset="0"/>
                <a:cs typeface="SutonnyMJ" pitchFamily="2" charset="0"/>
              </a:rPr>
              <a:t>1. mivmwi Pvc cÖ‡qvM</a:t>
            </a:r>
          </a:p>
        </p:txBody>
      </p:sp>
      <p:sp>
        <p:nvSpPr>
          <p:cNvPr id="31752" name="TextBox 8">
            <a:extLst>
              <a:ext uri="{FF2B5EF4-FFF2-40B4-BE49-F238E27FC236}">
                <a16:creationId xmlns:a16="http://schemas.microsoft.com/office/drawing/2014/main" id="{E0075A59-2D91-CB90-515F-9932A74A48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3429000"/>
            <a:ext cx="2895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SutonnyMJ" pitchFamily="2" charset="0"/>
                <a:cs typeface="SutonnyMJ" pitchFamily="2" charset="0"/>
              </a:rPr>
              <a:t>2. nvZ ev cv  D‡Ëvjb Kiv</a:t>
            </a:r>
          </a:p>
        </p:txBody>
      </p:sp>
      <p:sp>
        <p:nvSpPr>
          <p:cNvPr id="31753" name="TextBox 9">
            <a:extLst>
              <a:ext uri="{FF2B5EF4-FFF2-40B4-BE49-F238E27FC236}">
                <a16:creationId xmlns:a16="http://schemas.microsoft.com/office/drawing/2014/main" id="{5F00F350-2642-B90A-FED0-7DAAF1D051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6172200"/>
            <a:ext cx="2743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SutonnyMJ" pitchFamily="2" charset="0"/>
                <a:cs typeface="SutonnyMJ" pitchFamily="2" charset="0"/>
              </a:rPr>
              <a:t>3. †cÖmvi c‡q›U e¨envi Kiv</a:t>
            </a:r>
          </a:p>
        </p:txBody>
      </p:sp>
      <p:sp>
        <p:nvSpPr>
          <p:cNvPr id="31754" name="TextBox 10">
            <a:extLst>
              <a:ext uri="{FF2B5EF4-FFF2-40B4-BE49-F238E27FC236}">
                <a16:creationId xmlns:a16="http://schemas.microsoft.com/office/drawing/2014/main" id="{0B96B7F5-DCE4-3B14-6312-7851854E7E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6172200"/>
            <a:ext cx="3657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SutonnyMJ" pitchFamily="2" charset="0"/>
                <a:cs typeface="SutonnyMJ" pitchFamily="2" charset="0"/>
              </a:rPr>
              <a:t>4. me©‡kl Dcvq wn‡m‡e Uzwb©‡KU e¨envi Kiv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BBA838-6A48-866E-0E2C-D8AF742360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94111"/>
            <a:ext cx="10515600" cy="3602729"/>
          </a:xfrm>
        </p:spPr>
        <p:txBody>
          <a:bodyPr/>
          <a:lstStyle/>
          <a:p>
            <a:pPr marL="0" indent="0">
              <a:buNone/>
            </a:pPr>
            <a:endParaRPr lang="en-US" b="1" dirty="0">
              <a:solidFill>
                <a:schemeClr val="tx1"/>
              </a:solidFill>
              <a:latin typeface="SutonnyMJ" pitchFamily="2" charset="0"/>
            </a:endParaRPr>
          </a:p>
          <a:p>
            <a:pPr marL="0" indent="0">
              <a:buNone/>
            </a:pPr>
            <a:r>
              <a:rPr lang="en-US" b="1" dirty="0" err="1">
                <a:solidFill>
                  <a:schemeClr val="tx1"/>
                </a:solidFill>
                <a:latin typeface="SutonnyMJ" pitchFamily="2" charset="0"/>
              </a:rPr>
              <a:t>ÿZ</a:t>
            </a:r>
            <a:r>
              <a:rPr lang="en-US" b="1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SutonnyMJ" pitchFamily="2" charset="0"/>
              </a:rPr>
              <a:t>cÖavbZ</a:t>
            </a:r>
            <a:r>
              <a:rPr lang="en-US" b="1" dirty="0">
                <a:solidFill>
                  <a:schemeClr val="tx1"/>
                </a:solidFill>
                <a:latin typeface="SutonnyMJ" pitchFamily="2" charset="0"/>
              </a:rPr>
              <a:t> `</a:t>
            </a:r>
            <a:r>
              <a:rPr lang="en-US" b="1" dirty="0" err="1">
                <a:solidFill>
                  <a:schemeClr val="tx1"/>
                </a:solidFill>
                <a:latin typeface="SutonnyMJ" pitchFamily="2" charset="0"/>
              </a:rPr>
              <a:t>yB</a:t>
            </a:r>
            <a:r>
              <a:rPr lang="en-US" b="1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SutonnyMJ" pitchFamily="2" charset="0"/>
              </a:rPr>
              <a:t>cÖKvi</a:t>
            </a:r>
            <a:endParaRPr lang="en-US" b="1" dirty="0">
              <a:solidFill>
                <a:schemeClr val="tx1"/>
              </a:solidFill>
              <a:latin typeface="SutonnyMJ" pitchFamily="2" charset="0"/>
            </a:endParaRPr>
          </a:p>
          <a:p>
            <a:pPr marL="0" indent="0">
              <a:buNone/>
            </a:pPr>
            <a:endParaRPr lang="en-US" b="1" dirty="0">
              <a:latin typeface="SutonnyMJ" pitchFamily="2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b="1" dirty="0">
                <a:latin typeface="SutonnyMJ" pitchFamily="2" charset="0"/>
              </a:rPr>
              <a:t> Db¥y³ </a:t>
            </a:r>
            <a:r>
              <a:rPr lang="en-US" b="1" dirty="0" err="1">
                <a:latin typeface="SutonnyMJ" pitchFamily="2" charset="0"/>
              </a:rPr>
              <a:t>ÿZ</a:t>
            </a:r>
            <a:endParaRPr lang="en-US" b="1" dirty="0">
              <a:latin typeface="SutonnyMJ" pitchFamily="2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b="1" dirty="0">
                <a:latin typeface="SutonnyMJ" pitchFamily="2" charset="0"/>
              </a:rPr>
              <a:t> </a:t>
            </a:r>
            <a:r>
              <a:rPr lang="en-US" b="1" dirty="0" err="1">
                <a:latin typeface="SutonnyMJ" pitchFamily="2" charset="0"/>
              </a:rPr>
              <a:t>jyKvwqZ</a:t>
            </a:r>
            <a:r>
              <a:rPr lang="en-US" b="1" dirty="0">
                <a:latin typeface="SutonnyMJ" pitchFamily="2" charset="0"/>
              </a:rPr>
              <a:t> </a:t>
            </a:r>
            <a:r>
              <a:rPr lang="en-US" b="1" dirty="0" err="1">
                <a:latin typeface="SutonnyMJ" pitchFamily="2" charset="0"/>
              </a:rPr>
              <a:t>ÿZ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AA69A29-E005-D80F-540F-E4654B35A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556" y="345246"/>
            <a:ext cx="10740887" cy="22488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SutonnyMJ" pitchFamily="2" charset="0"/>
              </a:rPr>
              <a:t>ÿZ</a:t>
            </a:r>
            <a:r>
              <a:rPr lang="en-US" b="1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SutonnyMJ" pitchFamily="2" charset="0"/>
              </a:rPr>
              <a:t>wK</a:t>
            </a:r>
            <a:r>
              <a:rPr lang="en-US" b="1" dirty="0">
                <a:solidFill>
                  <a:schemeClr val="tx1"/>
                </a:solidFill>
                <a:latin typeface="SutonnyMJ" pitchFamily="2" charset="0"/>
              </a:rPr>
              <a:t>?</a:t>
            </a:r>
            <a:br>
              <a:rPr lang="en-US" b="1" dirty="0">
                <a:solidFill>
                  <a:schemeClr val="tx1"/>
                </a:solidFill>
                <a:latin typeface="SutonnyMJ" pitchFamily="2" charset="0"/>
              </a:rPr>
            </a:br>
            <a:br>
              <a:rPr lang="en-US" sz="1600" b="1" dirty="0">
                <a:solidFill>
                  <a:schemeClr val="tx1"/>
                </a:solidFill>
                <a:latin typeface="SutonnyMJ" pitchFamily="2" charset="0"/>
              </a:rPr>
            </a:br>
            <a:r>
              <a:rPr lang="en-US" sz="2700" b="1" dirty="0" err="1">
                <a:solidFill>
                  <a:schemeClr val="tx1"/>
                </a:solidFill>
                <a:latin typeface="SutonnyMJ" pitchFamily="2" charset="0"/>
              </a:rPr>
              <a:t>mvavibZ</a:t>
            </a:r>
            <a:r>
              <a:rPr lang="en-US" sz="2700" b="1" dirty="0">
                <a:solidFill>
                  <a:schemeClr val="tx1"/>
                </a:solidFill>
                <a:latin typeface="SutonnyMJ" pitchFamily="2" charset="0"/>
              </a:rPr>
              <a:t> Z¡K †K‡U i³cvZ </a:t>
            </a:r>
            <a:r>
              <a:rPr lang="en-US" sz="2700" b="1" dirty="0" err="1">
                <a:solidFill>
                  <a:schemeClr val="tx1"/>
                </a:solidFill>
                <a:latin typeface="SutonnyMJ" pitchFamily="2" charset="0"/>
              </a:rPr>
              <a:t>n‡j</a:t>
            </a:r>
            <a:r>
              <a:rPr lang="en-US" sz="2700" b="1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sz="2700" b="1" dirty="0" err="1">
                <a:solidFill>
                  <a:schemeClr val="tx1"/>
                </a:solidFill>
                <a:latin typeface="SutonnyMJ" pitchFamily="2" charset="0"/>
              </a:rPr>
              <a:t>Avgiv</a:t>
            </a:r>
            <a:r>
              <a:rPr lang="en-US" sz="2700" b="1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sz="2700" b="1" dirty="0" err="1">
                <a:solidFill>
                  <a:schemeClr val="tx1"/>
                </a:solidFill>
                <a:latin typeface="SutonnyMJ" pitchFamily="2" charset="0"/>
              </a:rPr>
              <a:t>Zv‡K</a:t>
            </a:r>
            <a:r>
              <a:rPr lang="en-US" sz="2700" b="1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sz="2700" b="1" dirty="0" err="1">
                <a:solidFill>
                  <a:schemeClr val="tx1"/>
                </a:solidFill>
                <a:latin typeface="SutonnyMJ" pitchFamily="2" charset="0"/>
              </a:rPr>
              <a:t>ÿZ</a:t>
            </a:r>
            <a:r>
              <a:rPr lang="en-US" sz="2700" b="1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sz="2700" b="1" dirty="0" err="1">
                <a:solidFill>
                  <a:schemeClr val="tx1"/>
                </a:solidFill>
                <a:latin typeface="SutonnyMJ" pitchFamily="2" charset="0"/>
              </a:rPr>
              <a:t>ewj</a:t>
            </a:r>
            <a:r>
              <a:rPr lang="en-US" sz="2700" b="1" dirty="0">
                <a:solidFill>
                  <a:schemeClr val="tx1"/>
                </a:solidFill>
                <a:latin typeface="SutonnyMJ" pitchFamily="2" charset="0"/>
              </a:rPr>
              <a:t>|</a:t>
            </a:r>
            <a:br>
              <a:rPr lang="en-US" sz="2700" b="1" dirty="0">
                <a:solidFill>
                  <a:schemeClr val="tx1"/>
                </a:solidFill>
                <a:latin typeface="SutonnyMJ" pitchFamily="2" charset="0"/>
              </a:rPr>
            </a:br>
            <a:br>
              <a:rPr lang="en-US" sz="1200" b="1" dirty="0">
                <a:solidFill>
                  <a:schemeClr val="tx1"/>
                </a:solidFill>
                <a:latin typeface="SutonnyMJ" pitchFamily="2" charset="0"/>
              </a:rPr>
            </a:br>
            <a:r>
              <a:rPr lang="en-US" sz="2700" b="1" dirty="0" err="1">
                <a:solidFill>
                  <a:schemeClr val="tx1"/>
                </a:solidFill>
                <a:latin typeface="SutonnyMJ" pitchFamily="2" charset="0"/>
              </a:rPr>
              <a:t>kix‡ii</a:t>
            </a:r>
            <a:r>
              <a:rPr lang="en-US" sz="2700" b="1" dirty="0">
                <a:solidFill>
                  <a:schemeClr val="tx1"/>
                </a:solidFill>
                <a:latin typeface="SutonnyMJ" pitchFamily="2" charset="0"/>
              </a:rPr>
              <a:t> †</a:t>
            </a:r>
            <a:r>
              <a:rPr lang="en-US" sz="2700" b="1" dirty="0" err="1">
                <a:solidFill>
                  <a:schemeClr val="tx1"/>
                </a:solidFill>
                <a:latin typeface="SutonnyMJ" pitchFamily="2" charset="0"/>
              </a:rPr>
              <a:t>Kvb</a:t>
            </a:r>
            <a:r>
              <a:rPr lang="en-US" sz="2700" b="1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sz="2700" b="1" dirty="0" err="1">
                <a:solidFill>
                  <a:schemeClr val="tx1"/>
                </a:solidFill>
                <a:latin typeface="SutonnyMJ" pitchFamily="2" charset="0"/>
              </a:rPr>
              <a:t>ZšÍy</a:t>
            </a:r>
            <a:r>
              <a:rPr lang="en-US" sz="2700" b="1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sz="2700" b="1" dirty="0" err="1">
                <a:solidFill>
                  <a:schemeClr val="tx1"/>
                </a:solidFill>
                <a:latin typeface="SutonnyMJ" pitchFamily="2" charset="0"/>
              </a:rPr>
              <a:t>wQbœ</a:t>
            </a:r>
            <a:r>
              <a:rPr lang="en-US" sz="2700" b="1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sz="2700" b="1" dirty="0" err="1">
                <a:solidFill>
                  <a:schemeClr val="tx1"/>
                </a:solidFill>
                <a:latin typeface="SutonnyMJ" pitchFamily="2" charset="0"/>
              </a:rPr>
              <a:t>A_ev</a:t>
            </a:r>
            <a:r>
              <a:rPr lang="en-US" sz="2700" b="1" dirty="0">
                <a:solidFill>
                  <a:schemeClr val="tx1"/>
                </a:solidFill>
                <a:latin typeface="SutonnyMJ" pitchFamily="2" charset="0"/>
              </a:rPr>
              <a:t> `</a:t>
            </a:r>
            <a:r>
              <a:rPr lang="en-US" sz="2700" b="1" dirty="0" err="1">
                <a:solidFill>
                  <a:schemeClr val="tx1"/>
                </a:solidFill>
                <a:latin typeface="SutonnyMJ" pitchFamily="2" charset="0"/>
              </a:rPr>
              <a:t>yB</a:t>
            </a:r>
            <a:r>
              <a:rPr lang="en-US" sz="2700" b="1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sz="2700" b="1" dirty="0" err="1">
                <a:solidFill>
                  <a:schemeClr val="tx1"/>
                </a:solidFill>
                <a:latin typeface="SutonnyMJ" pitchFamily="2" charset="0"/>
              </a:rPr>
              <a:t>ev</a:t>
            </a:r>
            <a:r>
              <a:rPr lang="en-US" sz="2700" b="1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sz="2700" b="1" dirty="0" err="1">
                <a:solidFill>
                  <a:schemeClr val="tx1"/>
                </a:solidFill>
                <a:latin typeface="SutonnyMJ" pitchFamily="2" charset="0"/>
              </a:rPr>
              <a:t>Z‡ZvwaK</a:t>
            </a:r>
            <a:r>
              <a:rPr lang="en-US" sz="2700" b="1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sz="2700" b="1" dirty="0" err="1">
                <a:solidFill>
                  <a:schemeClr val="tx1"/>
                </a:solidFill>
                <a:latin typeface="SutonnyMJ" pitchFamily="2" charset="0"/>
              </a:rPr>
              <a:t>As‡k</a:t>
            </a:r>
            <a:r>
              <a:rPr lang="en-US" sz="2700" b="1" dirty="0">
                <a:solidFill>
                  <a:schemeClr val="tx1"/>
                </a:solidFill>
                <a:latin typeface="SutonnyMJ" pitchFamily="2" charset="0"/>
              </a:rPr>
              <a:t> wef³ </a:t>
            </a:r>
            <a:r>
              <a:rPr lang="en-US" sz="2700" b="1" dirty="0" err="1">
                <a:solidFill>
                  <a:schemeClr val="tx1"/>
                </a:solidFill>
                <a:latin typeface="SutonnyMJ" pitchFamily="2" charset="0"/>
              </a:rPr>
              <a:t>n‡j</a:t>
            </a:r>
            <a:r>
              <a:rPr lang="en-US" sz="2700" b="1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sz="2700" b="1" dirty="0" err="1">
                <a:solidFill>
                  <a:schemeClr val="tx1"/>
                </a:solidFill>
                <a:latin typeface="SutonnyMJ" pitchFamily="2" charset="0"/>
              </a:rPr>
              <a:t>ev</a:t>
            </a:r>
            <a:r>
              <a:rPr lang="en-US" sz="2700" b="1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sz="2700" b="1" dirty="0" err="1">
                <a:solidFill>
                  <a:schemeClr val="tx1"/>
                </a:solidFill>
                <a:latin typeface="SutonnyMJ" pitchFamily="2" charset="0"/>
              </a:rPr>
              <a:t>ZšÍy</a:t>
            </a:r>
            <a:r>
              <a:rPr lang="en-US" sz="2700" b="1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sz="2700" b="1" dirty="0" err="1">
                <a:solidFill>
                  <a:schemeClr val="tx1"/>
                </a:solidFill>
                <a:latin typeface="SutonnyMJ" pitchFamily="2" charset="0"/>
              </a:rPr>
              <a:t>wQ</a:t>
            </a:r>
            <a:r>
              <a:rPr lang="en-US" sz="2700" b="1" dirty="0">
                <a:solidFill>
                  <a:schemeClr val="tx1"/>
                </a:solidFill>
                <a:latin typeface="SutonnyMJ" pitchFamily="2" charset="0"/>
              </a:rPr>
              <a:t>`ª </a:t>
            </a:r>
            <a:r>
              <a:rPr lang="en-US" sz="2700" b="1" dirty="0" err="1">
                <a:solidFill>
                  <a:schemeClr val="tx1"/>
                </a:solidFill>
                <a:latin typeface="SutonnyMJ" pitchFamily="2" charset="0"/>
              </a:rPr>
              <a:t>n‡j</a:t>
            </a:r>
            <a:r>
              <a:rPr lang="en-US" sz="2700" b="1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sz="2700" b="1" dirty="0" err="1">
                <a:solidFill>
                  <a:schemeClr val="tx1"/>
                </a:solidFill>
                <a:latin typeface="SutonnyMJ" pitchFamily="2" charset="0"/>
              </a:rPr>
              <a:t>Zv‡K</a:t>
            </a:r>
            <a:r>
              <a:rPr lang="en-US" sz="2700" b="1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sz="2700" b="1" dirty="0" err="1">
                <a:solidFill>
                  <a:schemeClr val="tx1"/>
                </a:solidFill>
                <a:latin typeface="SutonnyMJ" pitchFamily="2" charset="0"/>
              </a:rPr>
              <a:t>ÿZ</a:t>
            </a:r>
            <a:r>
              <a:rPr lang="en-US" sz="2700" b="1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sz="2700" b="1" dirty="0" err="1">
                <a:solidFill>
                  <a:schemeClr val="tx1"/>
                </a:solidFill>
                <a:latin typeface="SutonnyMJ" pitchFamily="2" charset="0"/>
              </a:rPr>
              <a:t>e‡j</a:t>
            </a:r>
            <a:r>
              <a:rPr lang="en-US" sz="2700" b="1" dirty="0">
                <a:solidFill>
                  <a:schemeClr val="tx1"/>
                </a:solidFill>
                <a:latin typeface="SutonnyMJ" pitchFamily="2" charset="0"/>
              </a:rPr>
              <a:t>| 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23031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>
            <a:extLst>
              <a:ext uri="{FF2B5EF4-FFF2-40B4-BE49-F238E27FC236}">
                <a16:creationId xmlns:a16="http://schemas.microsoft.com/office/drawing/2014/main" id="{411EB45C-F858-AEB0-0A4B-E38E442F9F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882346"/>
            <a:ext cx="9982200" cy="3385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800" b="1" dirty="0">
                <a:latin typeface="SutonnyMJ" pitchFamily="2" charset="0"/>
              </a:rPr>
              <a:t> †</a:t>
            </a:r>
            <a:r>
              <a:rPr lang="en-US" altLang="en-US" sz="2800" b="1" dirty="0" err="1">
                <a:latin typeface="SutonnyMJ" pitchFamily="2" charset="0"/>
              </a:rPr>
              <a:t>Wªwms</a:t>
            </a:r>
            <a:r>
              <a:rPr lang="en-US" altLang="en-US" sz="2800" b="1" dirty="0">
                <a:latin typeface="SutonnyMJ" pitchFamily="2" charset="0"/>
              </a:rPr>
              <a:t> I </a:t>
            </a:r>
            <a:r>
              <a:rPr lang="en-US" altLang="en-US" sz="2800" b="1" dirty="0" err="1">
                <a:latin typeface="SutonnyMJ" pitchFamily="2" charset="0"/>
              </a:rPr>
              <a:t>e¨v‡ÛRKiY</a:t>
            </a:r>
            <a:r>
              <a:rPr lang="en-US" altLang="en-US" sz="2800" b="1" dirty="0">
                <a:latin typeface="SutonnyMJ" pitchFamily="2" charset="0"/>
              </a:rPr>
              <a:t> t </a:t>
            </a:r>
            <a:r>
              <a:rPr lang="en-US" altLang="en-US" sz="2800" dirty="0">
                <a:latin typeface="SutonnyMJ" pitchFamily="2" charset="0"/>
              </a:rPr>
              <a:t>Rxevbygy³ †</a:t>
            </a:r>
            <a:r>
              <a:rPr lang="en-US" altLang="en-US" sz="2800" dirty="0" err="1">
                <a:latin typeface="SutonnyMJ" pitchFamily="2" charset="0"/>
              </a:rPr>
              <a:t>Wªwms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w`‡q</a:t>
            </a:r>
            <a:r>
              <a:rPr lang="en-US" altLang="en-US" sz="2800" dirty="0">
                <a:latin typeface="SutonnyMJ" pitchFamily="2" charset="0"/>
              </a:rPr>
              <a:t> ¶Z¯’</a:t>
            </a:r>
            <a:r>
              <a:rPr lang="en-US" altLang="en-US" sz="2800" dirty="0" err="1">
                <a:latin typeface="SutonnyMJ" pitchFamily="2" charset="0"/>
              </a:rPr>
              <a:t>vb</a:t>
            </a:r>
            <a:r>
              <a:rPr lang="en-US" altLang="en-US" sz="2800" dirty="0">
                <a:latin typeface="SutonnyMJ" pitchFamily="2" charset="0"/>
              </a:rPr>
              <a:t> †X‡K </a:t>
            </a:r>
            <a:r>
              <a:rPr lang="en-US" altLang="en-US" sz="2800" dirty="0" err="1">
                <a:latin typeface="SutonnyMJ" pitchFamily="2" charset="0"/>
              </a:rPr>
              <a:t>w`‡Z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Ges</a:t>
            </a:r>
            <a:r>
              <a:rPr lang="en-US" altLang="en-US" sz="2800" dirty="0">
                <a:latin typeface="SutonnyMJ" pitchFamily="2" charset="0"/>
              </a:rPr>
              <a:t>  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>
                <a:latin typeface="SutonnyMJ" pitchFamily="2" charset="0"/>
              </a:rPr>
              <a:t>   </a:t>
            </a:r>
            <a:r>
              <a:rPr lang="en-US" altLang="en-US" sz="2800" dirty="0" err="1">
                <a:latin typeface="SutonnyMJ" pitchFamily="2" charset="0"/>
              </a:rPr>
              <a:t>e¨v‡ÛR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w`‡q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AvUwK‡q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w`‡Z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n‡e</a:t>
            </a:r>
            <a:r>
              <a:rPr lang="en-US" altLang="en-US" sz="2800" dirty="0">
                <a:latin typeface="SutonnyMJ" pitchFamily="2" charset="0"/>
              </a:rPr>
              <a:t>|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600" dirty="0">
              <a:latin typeface="SutonnyMJ" pitchFamily="2" charset="0"/>
            </a:endParaRPr>
          </a:p>
          <a:p>
            <a:pPr>
              <a:spcBef>
                <a:spcPct val="0"/>
              </a:spcBef>
            </a:pPr>
            <a:r>
              <a:rPr lang="es-ES" altLang="en-US" sz="2800" dirty="0">
                <a:latin typeface="SutonnyMJ" pitchFamily="2" charset="0"/>
              </a:rPr>
              <a:t> †</a:t>
            </a:r>
            <a:r>
              <a:rPr lang="es-ES" altLang="en-US" sz="2800" dirty="0" err="1">
                <a:latin typeface="SutonnyMJ" pitchFamily="2" charset="0"/>
              </a:rPr>
              <a:t>ivMx‡K</a:t>
            </a:r>
            <a:r>
              <a:rPr lang="es-ES" altLang="en-US" sz="2800" dirty="0">
                <a:latin typeface="SutonnyMJ" pitchFamily="2" charset="0"/>
              </a:rPr>
              <a:t> †X‡K </a:t>
            </a:r>
            <a:r>
              <a:rPr lang="es-ES" altLang="en-US" sz="2800" dirty="0" err="1">
                <a:latin typeface="SutonnyMJ" pitchFamily="2" charset="0"/>
              </a:rPr>
              <a:t>w`‡Z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n‡e</a:t>
            </a:r>
            <a:r>
              <a:rPr lang="es-ES" altLang="en-US" sz="2800" dirty="0">
                <a:latin typeface="SutonnyMJ" pitchFamily="2" charset="0"/>
              </a:rPr>
              <a:t> Ges </a:t>
            </a:r>
            <a:r>
              <a:rPr lang="es-ES" altLang="en-US" sz="2800" dirty="0" err="1">
                <a:latin typeface="SutonnyMJ" pitchFamily="2" charset="0"/>
              </a:rPr>
              <a:t>kvšÍ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ivL‡Z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n‡e</a:t>
            </a:r>
            <a:r>
              <a:rPr lang="es-ES" altLang="en-US" sz="2800" dirty="0">
                <a:latin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s-ES" altLang="en-US" sz="2800" dirty="0">
              <a:latin typeface="SutonnyMJ" pitchFamily="2" charset="0"/>
            </a:endParaRPr>
          </a:p>
          <a:p>
            <a:pPr>
              <a:spcBef>
                <a:spcPct val="0"/>
              </a:spcBef>
            </a:pPr>
            <a:r>
              <a:rPr lang="es-ES" altLang="en-US" sz="2800" dirty="0">
                <a:latin typeface="SutonnyMJ" pitchFamily="2" charset="0"/>
              </a:rPr>
              <a:t>  </a:t>
            </a:r>
            <a:r>
              <a:rPr lang="es-ES" altLang="en-US" sz="2800" dirty="0" err="1">
                <a:latin typeface="SutonnyMJ" pitchFamily="2" charset="0"/>
              </a:rPr>
              <a:t>mœvqyweK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AvNv‡Zi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wPwKrmv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Ki‡Z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n‡e</a:t>
            </a:r>
            <a:r>
              <a:rPr lang="es-ES" altLang="en-US" sz="2800" dirty="0">
                <a:latin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s-ES" altLang="en-US" sz="2800" dirty="0">
              <a:latin typeface="SutonnyMJ" pitchFamily="2" charset="0"/>
            </a:endParaRPr>
          </a:p>
          <a:p>
            <a:pPr>
              <a:spcBef>
                <a:spcPct val="0"/>
              </a:spcBef>
            </a:pPr>
            <a:r>
              <a:rPr lang="es-ES" altLang="en-US" sz="2800" dirty="0">
                <a:latin typeface="SutonnyMJ" pitchFamily="2" charset="0"/>
              </a:rPr>
              <a:t>  †</a:t>
            </a:r>
            <a:r>
              <a:rPr lang="es-ES" altLang="en-US" sz="2800" dirty="0" err="1">
                <a:latin typeface="SutonnyMJ" pitchFamily="2" charset="0"/>
              </a:rPr>
              <a:t>ivMx‡K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hZ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ZvovZvwo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m¤fe</a:t>
            </a:r>
            <a:r>
              <a:rPr lang="es-ES" altLang="en-US" sz="2800" dirty="0">
                <a:latin typeface="SutonnyMJ" pitchFamily="2" charset="0"/>
              </a:rPr>
              <a:t>  </a:t>
            </a:r>
            <a:r>
              <a:rPr lang="es-ES" altLang="en-US" sz="2800" dirty="0" err="1">
                <a:latin typeface="SutonnyMJ" pitchFamily="2" charset="0"/>
              </a:rPr>
              <a:t>nvmcvZv‡j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cvVv‡Z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n‡e</a:t>
            </a:r>
            <a:r>
              <a:rPr lang="es-ES" altLang="en-US" sz="2800" dirty="0">
                <a:latin typeface="SutonnyMJ" pitchFamily="2" charset="0"/>
              </a:rPr>
              <a:t>|</a:t>
            </a:r>
            <a:endParaRPr lang="en-US" altLang="en-US" sz="2800" dirty="0">
              <a:latin typeface="Tahoma" panose="020B0604030504040204" pitchFamily="34" charset="0"/>
            </a:endParaRPr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98357732-A3F2-40EE-36F1-09D20AC263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191" y="1435230"/>
            <a:ext cx="1098273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00050" indent="-4000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800" b="1" dirty="0" err="1">
                <a:latin typeface="SutonnyMJ" pitchFamily="2" charset="0"/>
              </a:rPr>
              <a:t>msµvgb</a:t>
            </a:r>
            <a:r>
              <a:rPr lang="en-US" altLang="en-US" sz="2800" b="1" dirty="0">
                <a:latin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</a:rPr>
              <a:t>cÖwZ‡ivaKiY</a:t>
            </a:r>
            <a:r>
              <a:rPr lang="en-US" altLang="en-US" sz="2800" b="1" dirty="0">
                <a:latin typeface="SutonnyMJ" pitchFamily="2" charset="0"/>
              </a:rPr>
              <a:t> t</a:t>
            </a:r>
            <a:br>
              <a:rPr lang="en-US" altLang="en-US" sz="4800" b="1" dirty="0">
                <a:latin typeface="SutonnyMJ" pitchFamily="2" charset="0"/>
              </a:rPr>
            </a:br>
            <a:r>
              <a:rPr lang="en-US" altLang="en-US" sz="2800" dirty="0">
                <a:latin typeface="SutonnyMJ" pitchFamily="2" charset="0"/>
              </a:rPr>
              <a:t>¶Z¯’</a:t>
            </a:r>
            <a:r>
              <a:rPr lang="en-US" altLang="en-US" sz="2800" dirty="0" err="1">
                <a:latin typeface="SutonnyMJ" pitchFamily="2" charset="0"/>
              </a:rPr>
              <a:t>v‡bi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Dc‡i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j‡M</a:t>
            </a:r>
            <a:r>
              <a:rPr lang="en-US" altLang="en-US" sz="2800" dirty="0">
                <a:latin typeface="SutonnyMJ" pitchFamily="2" charset="0"/>
              </a:rPr>
              <a:t> _</a:t>
            </a:r>
            <a:r>
              <a:rPr lang="en-US" altLang="en-US" sz="2800" dirty="0" err="1">
                <a:latin typeface="SutonnyMJ" pitchFamily="2" charset="0"/>
              </a:rPr>
              <a:t>vKv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ayjv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evwj</a:t>
            </a:r>
            <a:r>
              <a:rPr lang="en-US" altLang="en-US" sz="2800" dirty="0">
                <a:latin typeface="SutonnyMJ" pitchFamily="2" charset="0"/>
              </a:rPr>
              <a:t>, </a:t>
            </a:r>
            <a:r>
              <a:rPr lang="en-US" altLang="en-US" sz="2800" dirty="0" err="1">
                <a:latin typeface="SutonnyMJ" pitchFamily="2" charset="0"/>
              </a:rPr>
              <a:t>gqjv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BZ¨vw</a:t>
            </a:r>
            <a:r>
              <a:rPr lang="en-US" altLang="en-US" sz="2800" dirty="0">
                <a:latin typeface="SutonnyMJ" pitchFamily="2" charset="0"/>
              </a:rPr>
              <a:t>` </a:t>
            </a:r>
            <a:r>
              <a:rPr lang="en-US" altLang="en-US" sz="2800" dirty="0" err="1">
                <a:latin typeface="SutonnyMJ" pitchFamily="2" charset="0"/>
              </a:rPr>
              <a:t>mwi‡q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cwi</a:t>
            </a:r>
            <a:r>
              <a:rPr lang="en-US" altLang="en-US" sz="2800" dirty="0">
                <a:latin typeface="SutonnyMJ" pitchFamily="2" charset="0"/>
              </a:rPr>
              <a:t>¯‹vi </a:t>
            </a:r>
            <a:r>
              <a:rPr lang="en-US" altLang="en-US" sz="2800" dirty="0" err="1">
                <a:latin typeface="SutonnyMJ" pitchFamily="2" charset="0"/>
              </a:rPr>
              <a:t>K‡i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w`‡Z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n‡e</a:t>
            </a:r>
            <a:r>
              <a:rPr lang="en-US" altLang="en-US" sz="2800" dirty="0">
                <a:latin typeface="SutonnyMJ" pitchFamily="2" charset="0"/>
              </a:rPr>
              <a:t>| k³fv‡e †Mu‡_ _</a:t>
            </a:r>
            <a:r>
              <a:rPr lang="en-US" altLang="en-US" sz="2800" dirty="0" err="1">
                <a:latin typeface="SutonnyMJ" pitchFamily="2" charset="0"/>
              </a:rPr>
              <a:t>vKv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Kvb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wKQy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U‡b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Zvjv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hv‡e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bv</a:t>
            </a:r>
            <a:r>
              <a:rPr lang="en-US" altLang="en-US" sz="2800" dirty="0">
                <a:latin typeface="SutonnyMJ" pitchFamily="2" charset="0"/>
              </a:rPr>
              <a:t>|</a:t>
            </a:r>
            <a:r>
              <a:rPr lang="en-US" altLang="en-US" sz="2800" dirty="0">
                <a:latin typeface="SutonnyCMJ"/>
              </a:rPr>
              <a:t> </a:t>
            </a:r>
            <a:endParaRPr lang="en-US" altLang="en-US" sz="2800" dirty="0">
              <a:latin typeface="SutonnyMJ" pitchFamily="2" charset="0"/>
            </a:endParaRPr>
          </a:p>
        </p:txBody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34EED8D0-88C7-2DCD-CA5E-1DAC3DEF5A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89451"/>
            <a:ext cx="819647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4325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3600" b="1" dirty="0">
                <a:latin typeface="SutonnyMJ" pitchFamily="2" charset="0"/>
              </a:rPr>
              <a:t>Db¥y³ ¶‡Zi </a:t>
            </a:r>
            <a:r>
              <a:rPr lang="en-US" altLang="en-US" sz="3600" b="1" dirty="0" err="1">
                <a:latin typeface="SutonnyMJ" pitchFamily="2" charset="0"/>
              </a:rPr>
              <a:t>cÖv_wgK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wPwKrmvi</a:t>
            </a:r>
            <a:r>
              <a:rPr lang="en-US" altLang="en-US" sz="3600" b="1" dirty="0">
                <a:latin typeface="SutonnyMJ" pitchFamily="2" charset="0"/>
              </a:rPr>
              <a:t> c`‡¶</a:t>
            </a:r>
            <a:r>
              <a:rPr lang="en-US" altLang="en-US" sz="3600" b="1" dirty="0" err="1">
                <a:latin typeface="SutonnyMJ" pitchFamily="2" charset="0"/>
              </a:rPr>
              <a:t>cmgyn</a:t>
            </a:r>
            <a:r>
              <a:rPr lang="en-US" altLang="en-US" sz="3600" b="1" dirty="0">
                <a:latin typeface="SutonnyMJ" pitchFamily="2" charset="0"/>
              </a:rPr>
              <a:t>-</a:t>
            </a:r>
          </a:p>
          <a:p>
            <a:pPr algn="ctr">
              <a:lnSpc>
                <a:spcPts val="4325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(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 Hospital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Tretment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) </a:t>
            </a:r>
            <a:endParaRPr lang="en-US" altLang="en-US" sz="3600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>
            <a:extLst>
              <a:ext uri="{FF2B5EF4-FFF2-40B4-BE49-F238E27FC236}">
                <a16:creationId xmlns:a16="http://schemas.microsoft.com/office/drawing/2014/main" id="{6C18886F-56CF-903C-8CDB-127040FD8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981200"/>
            <a:ext cx="11353800" cy="4419600"/>
          </a:xfrm>
        </p:spPr>
        <p:txBody>
          <a:bodyPr/>
          <a:lstStyle/>
          <a:p>
            <a:pPr marL="857250" lvl="1" indent="-400050" eaLnBrk="1" hangingPunct="1">
              <a:buFont typeface="Arial" panose="020B0604020202020204" pitchFamily="34" charset="0"/>
              <a:buChar char="•"/>
            </a:pPr>
            <a:r>
              <a:rPr lang="en-US" altLang="en-US" dirty="0" err="1">
                <a:latin typeface="SutonnyMJ" pitchFamily="2" charset="0"/>
              </a:rPr>
              <a:t>cÖ_gZt</a:t>
            </a:r>
            <a:r>
              <a:rPr lang="en-US" altLang="en-US" dirty="0">
                <a:latin typeface="SutonnyMJ" pitchFamily="2" charset="0"/>
              </a:rPr>
              <a:t> e¨w³MZ </a:t>
            </a:r>
            <a:r>
              <a:rPr lang="en-US" altLang="en-US" dirty="0" err="1">
                <a:latin typeface="SutonnyMJ" pitchFamily="2" charset="0"/>
              </a:rPr>
              <a:t>wbivcËv</a:t>
            </a:r>
            <a:r>
              <a:rPr lang="en-US" altLang="en-US" dirty="0">
                <a:latin typeface="SutonnyMJ" pitchFamily="2" charset="0"/>
              </a:rPr>
              <a:t> †</a:t>
            </a:r>
            <a:r>
              <a:rPr lang="en-US" altLang="en-US" dirty="0" err="1">
                <a:latin typeface="SutonnyMJ" pitchFamily="2" charset="0"/>
              </a:rPr>
              <a:t>cvlvK</a:t>
            </a:r>
            <a:r>
              <a:rPr lang="en-US" altLang="en-US" dirty="0">
                <a:latin typeface="SutonnyMJ" pitchFamily="2" charset="0"/>
              </a:rPr>
              <a:t> (</a:t>
            </a:r>
            <a:r>
              <a:rPr lang="en-US" altLang="en-US" dirty="0"/>
              <a:t>PPE</a:t>
            </a:r>
            <a:r>
              <a:rPr lang="en-US" altLang="en-US" dirty="0">
                <a:latin typeface="SutonnyMJ" pitchFamily="2" charset="0"/>
              </a:rPr>
              <a:t>) </a:t>
            </a:r>
            <a:r>
              <a:rPr lang="en-US" altLang="en-US" dirty="0" err="1">
                <a:latin typeface="SutonnyMJ" pitchFamily="2" charset="0"/>
              </a:rPr>
              <a:t>cwiavb</a:t>
            </a:r>
            <a:r>
              <a:rPr lang="en-US" altLang="en-US" dirty="0">
                <a:latin typeface="SutonnyMJ" pitchFamily="2" charset="0"/>
              </a:rPr>
              <a:t> I `„</a:t>
            </a:r>
            <a:r>
              <a:rPr lang="en-US" altLang="en-US" dirty="0" err="1">
                <a:latin typeface="SutonnyMJ" pitchFamily="2" charset="0"/>
              </a:rPr>
              <a:t>k¨c‡Ui</a:t>
            </a:r>
            <a:r>
              <a:rPr lang="en-US" altLang="en-US" dirty="0">
                <a:latin typeface="SutonnyMJ" pitchFamily="2" charset="0"/>
              </a:rPr>
              <a:t>   </a:t>
            </a:r>
            <a:r>
              <a:rPr lang="en-US" altLang="en-US" dirty="0" err="1">
                <a:latin typeface="SutonnyMJ" pitchFamily="2" charset="0"/>
              </a:rPr>
              <a:t>wbivc`KiY</a:t>
            </a:r>
            <a:r>
              <a:rPr lang="en-US" altLang="en-US" dirty="0">
                <a:latin typeface="SutonnyMJ" pitchFamily="2" charset="0"/>
              </a:rPr>
              <a:t>|</a:t>
            </a:r>
          </a:p>
          <a:p>
            <a:pPr marL="857250" lvl="1" indent="-400050" eaLnBrk="1" hangingPunct="1">
              <a:buFont typeface="Arial" panose="020B0604020202020204" pitchFamily="34" charset="0"/>
              <a:buNone/>
            </a:pPr>
            <a:endParaRPr lang="en-US" altLang="en-US" sz="1400" dirty="0">
              <a:latin typeface="SutonnyMJ" pitchFamily="2" charset="0"/>
            </a:endParaRPr>
          </a:p>
          <a:p>
            <a:pPr marL="857250" lvl="1" indent="-40005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RICE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c×wZ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cÖ‡qvM</a:t>
            </a:r>
            <a:r>
              <a:rPr lang="en-US" altLang="en-US" dirty="0">
                <a:latin typeface="SutonnyMJ" pitchFamily="2" charset="0"/>
              </a:rPr>
              <a:t> (</a:t>
            </a:r>
            <a:r>
              <a:rPr lang="en-US" altLang="en-US" dirty="0"/>
              <a:t>Rest, Ice, Compress, Elevate</a:t>
            </a:r>
            <a:r>
              <a:rPr lang="en-US" altLang="en-US" dirty="0">
                <a:latin typeface="SutonnyMJ" pitchFamily="2" charset="0"/>
              </a:rPr>
              <a:t>). </a:t>
            </a:r>
            <a:r>
              <a:rPr lang="en-US" altLang="en-US" dirty="0" err="1">
                <a:latin typeface="SutonnyMJ" pitchFamily="2" charset="0"/>
              </a:rPr>
              <a:t>Ki‡Z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n‡e</a:t>
            </a:r>
            <a:r>
              <a:rPr lang="en-US" altLang="en-US" dirty="0">
                <a:latin typeface="SutonnyMJ" pitchFamily="2" charset="0"/>
              </a:rPr>
              <a:t>|</a:t>
            </a:r>
          </a:p>
          <a:p>
            <a:pPr marL="857250" lvl="1" indent="-400050" eaLnBrk="1" hangingPunct="1">
              <a:buFont typeface="Arial" panose="020B0604020202020204" pitchFamily="34" charset="0"/>
              <a:buNone/>
            </a:pPr>
            <a:endParaRPr lang="en-US" altLang="en-US" sz="1600" dirty="0">
              <a:latin typeface="SutonnyMJ" pitchFamily="2" charset="0"/>
            </a:endParaRPr>
          </a:p>
          <a:p>
            <a:pPr marL="857250" lvl="1" indent="-400050" eaLnBrk="1" hangingPunct="1">
              <a:buFont typeface="Arial" panose="020B0604020202020204" pitchFamily="34" charset="0"/>
              <a:buChar char="•"/>
            </a:pPr>
            <a:r>
              <a:rPr lang="en-US" altLang="en-US" dirty="0" err="1">
                <a:latin typeface="SutonnyMJ" pitchFamily="2" charset="0"/>
              </a:rPr>
              <a:t>fvBUvj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mvBb</a:t>
            </a:r>
            <a:r>
              <a:rPr lang="en-US" altLang="en-US" dirty="0">
                <a:latin typeface="SutonnyMJ" pitchFamily="2" charset="0"/>
              </a:rPr>
              <a:t> `ª</a:t>
            </a:r>
            <a:r>
              <a:rPr lang="en-US" altLang="en-US" dirty="0" err="1">
                <a:latin typeface="SutonnyMJ" pitchFamily="2" charset="0"/>
              </a:rPr>
              <a:t>æZ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cwieZ©b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n‡”Q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wKbv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Zv</a:t>
            </a:r>
            <a:r>
              <a:rPr lang="en-US" altLang="en-US" dirty="0">
                <a:latin typeface="SutonnyMJ" pitchFamily="2" charset="0"/>
              </a:rPr>
              <a:t> †`L‡Z </a:t>
            </a:r>
            <a:r>
              <a:rPr lang="en-US" altLang="en-US" dirty="0" err="1">
                <a:latin typeface="SutonnyMJ" pitchFamily="2" charset="0"/>
              </a:rPr>
              <a:t>n‡e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Ges</a:t>
            </a:r>
            <a:r>
              <a:rPr lang="en-US" altLang="en-US" dirty="0">
                <a:latin typeface="SutonnyMJ" pitchFamily="2" charset="0"/>
              </a:rPr>
              <a:t> `ª</a:t>
            </a:r>
            <a:r>
              <a:rPr lang="en-US" altLang="en-US" dirty="0" err="1">
                <a:latin typeface="SutonnyMJ" pitchFamily="2" charset="0"/>
              </a:rPr>
              <a:t>æZ</a:t>
            </a:r>
            <a:r>
              <a:rPr lang="en-US" altLang="en-US" dirty="0">
                <a:latin typeface="SutonnyMJ" pitchFamily="2" charset="0"/>
              </a:rPr>
              <a:t>  </a:t>
            </a:r>
            <a:r>
              <a:rPr lang="en-US" altLang="en-US" dirty="0" err="1">
                <a:latin typeface="SutonnyMJ" pitchFamily="2" charset="0"/>
              </a:rPr>
              <a:t>cwieZ</a:t>
            </a:r>
            <a:r>
              <a:rPr lang="en-US" altLang="en-US" dirty="0">
                <a:latin typeface="SutonnyMJ" pitchFamily="2" charset="0"/>
              </a:rPr>
              <a:t>©‡bi †¶‡Î </a:t>
            </a:r>
            <a:r>
              <a:rPr lang="en-US" altLang="en-US" dirty="0" err="1">
                <a:latin typeface="SutonnyMJ" pitchFamily="2" charset="0"/>
              </a:rPr>
              <a:t>Af¨šÍixb</a:t>
            </a:r>
            <a:r>
              <a:rPr lang="en-US" altLang="en-US" dirty="0">
                <a:latin typeface="SutonnyMJ" pitchFamily="2" charset="0"/>
              </a:rPr>
              <a:t> i³¶i‡bi </a:t>
            </a:r>
            <a:r>
              <a:rPr lang="en-US" altLang="en-US" dirty="0" err="1">
                <a:latin typeface="SutonnyMJ" pitchFamily="2" charset="0"/>
              </a:rPr>
              <a:t>BswMZ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a‡i</a:t>
            </a:r>
            <a:r>
              <a:rPr lang="en-US" altLang="en-US" dirty="0">
                <a:latin typeface="SutonnyMJ" pitchFamily="2" charset="0"/>
              </a:rPr>
              <a:t> †</a:t>
            </a:r>
            <a:r>
              <a:rPr lang="en-US" altLang="en-US" dirty="0" err="1">
                <a:latin typeface="SutonnyMJ" pitchFamily="2" charset="0"/>
              </a:rPr>
              <a:t>bqv</a:t>
            </a:r>
            <a:r>
              <a:rPr lang="en-US" altLang="en-US" dirty="0">
                <a:latin typeface="SutonnyMJ" pitchFamily="2" charset="0"/>
              </a:rPr>
              <a:t> †</a:t>
            </a:r>
            <a:r>
              <a:rPr lang="en-US" altLang="en-US" dirty="0" err="1">
                <a:latin typeface="SutonnyMJ" pitchFamily="2" charset="0"/>
              </a:rPr>
              <a:t>h‡Z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cv‡i</a:t>
            </a:r>
            <a:r>
              <a:rPr lang="en-US" altLang="en-US" dirty="0">
                <a:latin typeface="SutonnyMJ" pitchFamily="2" charset="0"/>
              </a:rPr>
              <a:t>| </a:t>
            </a:r>
          </a:p>
          <a:p>
            <a:pPr marL="857250" lvl="1" indent="-400050" eaLnBrk="1" hangingPunct="1">
              <a:buFont typeface="Arial" panose="020B0604020202020204" pitchFamily="34" charset="0"/>
              <a:buNone/>
            </a:pPr>
            <a:endParaRPr lang="en-US" altLang="en-US" sz="1800" dirty="0">
              <a:latin typeface="SutonnyMJ" pitchFamily="2" charset="0"/>
            </a:endParaRPr>
          </a:p>
          <a:p>
            <a:pPr marL="857250" lvl="1" indent="-400050" eaLnBrk="1" hangingPunct="1">
              <a:buFont typeface="Arial" panose="020B0604020202020204" pitchFamily="34" charset="0"/>
              <a:buChar char="•"/>
            </a:pPr>
            <a:r>
              <a:rPr lang="en-US" altLang="en-US" dirty="0" err="1">
                <a:latin typeface="SutonnyMJ" pitchFamily="2" charset="0"/>
              </a:rPr>
              <a:t>mœvqyweK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AvNv‡Zi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wPwKrmv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Ki‡Z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n‡e</a:t>
            </a:r>
            <a:r>
              <a:rPr lang="en-US" altLang="en-US" dirty="0">
                <a:latin typeface="SutonnyMJ" pitchFamily="2" charset="0"/>
              </a:rPr>
              <a:t>| </a:t>
            </a:r>
            <a:r>
              <a:rPr lang="en-US" altLang="en-US" dirty="0" err="1">
                <a:latin typeface="SutonnyMJ" pitchFamily="2" charset="0"/>
              </a:rPr>
              <a:t>hZ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ZvovZvwo</a:t>
            </a:r>
            <a:r>
              <a:rPr lang="en-US" altLang="en-US" dirty="0">
                <a:latin typeface="SutonnyMJ" pitchFamily="2" charset="0"/>
              </a:rPr>
              <a:t> m¤¢e †</a:t>
            </a:r>
            <a:r>
              <a:rPr lang="en-US" altLang="en-US" dirty="0" err="1">
                <a:latin typeface="SutonnyMJ" pitchFamily="2" charset="0"/>
              </a:rPr>
              <a:t>ivMx‡K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nvmcvZv‡j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cvVv‡Z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n‡e</a:t>
            </a:r>
            <a:r>
              <a:rPr lang="en-US" altLang="en-US" dirty="0">
                <a:latin typeface="SutonnyMJ" pitchFamily="2" charset="0"/>
              </a:rPr>
              <a:t>| 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8F6B50E9-1BDD-E0CE-6B14-13C6957EE7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228600"/>
            <a:ext cx="9474200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1">
              <a:buFontTx/>
              <a:buNone/>
            </a:pPr>
            <a:r>
              <a:rPr lang="en-US" altLang="en-US" sz="3600" b="1" dirty="0" err="1">
                <a:latin typeface="SutonnyMJ" pitchFamily="2" charset="0"/>
              </a:rPr>
              <a:t>jyKvBZ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200" b="1" dirty="0">
                <a:latin typeface="SutonnyMJ" pitchFamily="2" charset="0"/>
              </a:rPr>
              <a:t>(</a:t>
            </a:r>
            <a:r>
              <a:rPr lang="en-US" altLang="en-US" sz="3200" b="1" dirty="0">
                <a:latin typeface="Times New Roman" panose="02020603050405020304" pitchFamily="18" charset="0"/>
              </a:rPr>
              <a:t>Closed</a:t>
            </a:r>
            <a:r>
              <a:rPr lang="en-US" altLang="en-US" sz="3200" b="1" dirty="0">
                <a:latin typeface="SutonnyMJ" pitchFamily="2" charset="0"/>
              </a:rPr>
              <a:t>)</a:t>
            </a:r>
            <a:r>
              <a:rPr lang="en-US" altLang="en-US" sz="3600" b="1" dirty="0">
                <a:latin typeface="SutonnyMJ" pitchFamily="2" charset="0"/>
              </a:rPr>
              <a:t> ¶‡Zi </a:t>
            </a:r>
            <a:r>
              <a:rPr lang="en-US" altLang="en-US" sz="3600" b="1" dirty="0" err="1">
                <a:latin typeface="SutonnyMJ" pitchFamily="2" charset="0"/>
              </a:rPr>
              <a:t>cÖv_wgK</a:t>
            </a:r>
            <a:r>
              <a:rPr lang="en-US" altLang="en-US" sz="3600" b="1" dirty="0">
                <a:latin typeface="SutonnyMJ" pitchFamily="2" charset="0"/>
              </a:rPr>
              <a:t> 	</a:t>
            </a:r>
            <a:r>
              <a:rPr lang="en-US" altLang="en-US" sz="3600" b="1" dirty="0" err="1">
                <a:latin typeface="SutonnyMJ" pitchFamily="2" charset="0"/>
              </a:rPr>
              <a:t>wPwKrmvi</a:t>
            </a:r>
            <a:r>
              <a:rPr lang="en-US" altLang="en-US" sz="3600" b="1" dirty="0">
                <a:latin typeface="SutonnyMJ" pitchFamily="2" charset="0"/>
              </a:rPr>
              <a:t> c`‡¶</a:t>
            </a:r>
            <a:r>
              <a:rPr lang="en-US" altLang="en-US" sz="3600" b="1" dirty="0" err="1">
                <a:latin typeface="SutonnyMJ" pitchFamily="2" charset="0"/>
              </a:rPr>
              <a:t>cmgyn</a:t>
            </a:r>
            <a:r>
              <a:rPr lang="en-US" altLang="en-US" sz="3600" b="1" dirty="0">
                <a:latin typeface="SutonnyMJ" pitchFamily="2" charset="0"/>
              </a:rPr>
              <a:t>-</a:t>
            </a:r>
          </a:p>
          <a:p>
            <a:pPr lvl="1">
              <a:buFontTx/>
              <a:buNone/>
            </a:pPr>
            <a:r>
              <a:rPr lang="en-US" altLang="en-US" sz="4400" b="1" dirty="0">
                <a:latin typeface="SutonnyMJ" pitchFamily="2" charset="0"/>
                <a:cs typeface="SutonnyMJ" pitchFamily="2" charset="0"/>
              </a:rPr>
              <a:t>(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 Hospital Treatment</a:t>
            </a:r>
            <a:r>
              <a:rPr lang="en-US" altLang="en-US" sz="4400" b="1" dirty="0">
                <a:latin typeface="SutonnyMJ" pitchFamily="2" charset="0"/>
                <a:cs typeface="SutonnyMJ" pitchFamily="2" charset="0"/>
              </a:rPr>
              <a:t>) t</a:t>
            </a:r>
            <a:endParaRPr lang="en-US" altLang="en-US" sz="3600" b="1" dirty="0">
              <a:latin typeface="SutonnyMJ" pitchFamily="2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A4137AA-EF7F-65EF-42C1-EE2607D46C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6327" y="1944687"/>
            <a:ext cx="3505200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t-BR" altLang="en-US" sz="4400" b="1" dirty="0">
                <a:latin typeface="SutonnyMJ" pitchFamily="2" charset="0"/>
              </a:rPr>
              <a:t>cÖvK„wZK  </a:t>
            </a:r>
          </a:p>
          <a:p>
            <a:r>
              <a:rPr lang="pt-BR" altLang="en-US" sz="4400" b="1" dirty="0">
                <a:latin typeface="SutonnyMJ" pitchFamily="2" charset="0"/>
              </a:rPr>
              <a:t>`yN©UbvekZ</a:t>
            </a:r>
          </a:p>
          <a:p>
            <a:r>
              <a:rPr lang="pt-BR" altLang="en-US" sz="4400" b="1" dirty="0">
                <a:latin typeface="SutonnyMJ" pitchFamily="2" charset="0"/>
              </a:rPr>
              <a:t>B”QvK„Z ev Av‡Mœq</a:t>
            </a:r>
          </a:p>
          <a:p>
            <a:r>
              <a:rPr lang="pt-BR" altLang="en-US" sz="4400" b="1" dirty="0">
                <a:latin typeface="SutonnyMJ" pitchFamily="2" charset="0"/>
              </a:rPr>
              <a:t>AÁvZ</a:t>
            </a:r>
            <a:endParaRPr lang="pt-BR" altLang="en-US" sz="6600" b="1" dirty="0">
              <a:latin typeface="SutonnyMJ" pitchFamily="2" charset="0"/>
            </a:endParaRPr>
          </a:p>
          <a:p>
            <a:endParaRPr lang="en-US" altLang="en-US" sz="6600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29304AA7-255D-D00B-149A-8E441F5D69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6" r="1666"/>
          <a:stretch>
            <a:fillRect/>
          </a:stretch>
        </p:blipFill>
        <p:spPr bwMode="auto">
          <a:xfrm>
            <a:off x="4896677" y="1271587"/>
            <a:ext cx="5562600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B381B5D-C50F-BC73-155B-867B5A352D98}"/>
              </a:ext>
            </a:extLst>
          </p:cNvPr>
          <p:cNvSpPr/>
          <p:nvPr/>
        </p:nvSpPr>
        <p:spPr>
          <a:xfrm>
            <a:off x="785191" y="159027"/>
            <a:ext cx="7991061" cy="1013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400" b="1" dirty="0">
                <a:solidFill>
                  <a:schemeClr val="tx1"/>
                </a:solidFill>
                <a:latin typeface="SutonnyMJ" pitchFamily="2" charset="0"/>
                <a:cs typeface="Arial" panose="020B0604020202020204" pitchFamily="34" charset="0"/>
              </a:rPr>
              <a:t>AwMœKv‡Ûi Kvib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8463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C156EE9C-2357-C0A5-D329-68677661AA5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44826" y="914400"/>
            <a:ext cx="10257183" cy="4800600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buNone/>
              <a:defRPr/>
            </a:pPr>
            <a:endParaRPr lang="en-US" sz="4800" b="1" dirty="0">
              <a:latin typeface="SutonnyCMJ" pitchFamily="2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en-US" sz="4800" b="1" dirty="0">
                <a:latin typeface="SutonnyCMJ" pitchFamily="2" charset="0"/>
              </a:rPr>
              <a:t> </a:t>
            </a:r>
            <a:r>
              <a:rPr lang="en-US" sz="3600" b="1" dirty="0">
                <a:solidFill>
                  <a:srgbClr val="FFFF00"/>
                </a:solidFill>
                <a:latin typeface="SutonnyMJ" pitchFamily="2" charset="0"/>
              </a:rPr>
              <a:t>   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latin typeface="SutonnyMJ" pitchFamily="2" charset="0"/>
              </a:rPr>
              <a:t>Aw¯’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latin typeface="SutonnyMJ" pitchFamily="2" charset="0"/>
              </a:rPr>
              <a:t>ev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latin typeface="SutonnyMJ" pitchFamily="2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latin typeface="SutonnyMJ" pitchFamily="2" charset="0"/>
              </a:rPr>
              <a:t>nvo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latin typeface="SutonnyMJ" pitchFamily="2" charset="0"/>
              </a:rPr>
              <a:t> f‡½i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latin typeface="SutonnyMJ" pitchFamily="2" charset="0"/>
              </a:rPr>
              <a:t>Kvib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latin typeface="SutonnyMJ" pitchFamily="2" charset="0"/>
              </a:rPr>
              <a:t> t </a:t>
            </a:r>
            <a:endParaRPr lang="en-US" sz="4800" b="1" dirty="0">
              <a:solidFill>
                <a:schemeClr val="accent2">
                  <a:lumMod val="75000"/>
                </a:schemeClr>
              </a:solidFill>
              <a:latin typeface="SutonnyMJ" pitchFamily="2" charset="0"/>
            </a:endParaRP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sz="2800" b="1" dirty="0">
                <a:latin typeface="SutonnyMJ" pitchFamily="2" charset="0"/>
              </a:rPr>
              <a:t>1| </a:t>
            </a:r>
            <a:r>
              <a:rPr lang="en-US" sz="2800" b="1" u="sng" dirty="0" err="1">
                <a:latin typeface="SutonnyMJ" pitchFamily="2" charset="0"/>
              </a:rPr>
              <a:t>cÖZ</a:t>
            </a:r>
            <a:r>
              <a:rPr lang="en-US" sz="2800" b="1" u="sng" dirty="0">
                <a:latin typeface="SutonnyMJ" pitchFamily="2" charset="0"/>
              </a:rPr>
              <a:t>¨¶ </a:t>
            </a:r>
            <a:r>
              <a:rPr lang="en-US" sz="2800" b="1" u="sng" dirty="0" err="1">
                <a:latin typeface="SutonnyMJ" pitchFamily="2" charset="0"/>
              </a:rPr>
              <a:t>AvNvZ</a:t>
            </a:r>
            <a:r>
              <a:rPr lang="en-US" sz="2800" b="1" u="sng" dirty="0">
                <a:latin typeface="SutonnyMJ" pitchFamily="2" charset="0"/>
              </a:rPr>
              <a:t> </a:t>
            </a:r>
            <a:r>
              <a:rPr lang="en-US" sz="2800" b="1" dirty="0">
                <a:latin typeface="SutonnyMJ" pitchFamily="2" charset="0"/>
              </a:rPr>
              <a:t>t </a:t>
            </a:r>
            <a:r>
              <a:rPr lang="en-US" sz="2800" b="1" dirty="0" err="1">
                <a:latin typeface="SutonnyMJ" pitchFamily="2" charset="0"/>
              </a:rPr>
              <a:t>mivmwi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ev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cÖZ</a:t>
            </a:r>
            <a:r>
              <a:rPr lang="en-US" sz="2800" b="1" dirty="0">
                <a:latin typeface="SutonnyMJ" pitchFamily="2" charset="0"/>
              </a:rPr>
              <a:t>¨¶</a:t>
            </a:r>
            <a:r>
              <a:rPr lang="en-US" sz="2800" b="1" dirty="0" err="1">
                <a:latin typeface="SutonnyMJ" pitchFamily="2" charset="0"/>
              </a:rPr>
              <a:t>fv‡e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AvNvZ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cÖvß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n‡q</a:t>
            </a:r>
            <a:r>
              <a:rPr lang="en-US" sz="2800" b="1" dirty="0">
                <a:latin typeface="SutonnyMJ" pitchFamily="2" charset="0"/>
              </a:rPr>
              <a:t> hw` </a:t>
            </a:r>
            <a:r>
              <a:rPr lang="en-US" sz="2800" b="1" dirty="0" err="1">
                <a:latin typeface="SutonnyMJ" pitchFamily="2" charset="0"/>
              </a:rPr>
              <a:t>nvo</a:t>
            </a:r>
            <a:r>
              <a:rPr lang="en-US" sz="2800" b="1" dirty="0">
                <a:latin typeface="SutonnyMJ" pitchFamily="2" charset="0"/>
              </a:rPr>
              <a:t> †</a:t>
            </a:r>
            <a:r>
              <a:rPr lang="en-US" sz="2800" b="1" dirty="0" err="1">
                <a:latin typeface="SutonnyMJ" pitchFamily="2" charset="0"/>
              </a:rPr>
              <a:t>fs‡M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hvq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Zvn‡j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Zv‡K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cÖZ</a:t>
            </a:r>
            <a:r>
              <a:rPr lang="en-US" sz="2800" b="1" dirty="0">
                <a:latin typeface="SutonnyMJ" pitchFamily="2" charset="0"/>
              </a:rPr>
              <a:t>¨¶ </a:t>
            </a:r>
            <a:r>
              <a:rPr lang="en-US" sz="2800" b="1" dirty="0" err="1">
                <a:latin typeface="SutonnyMJ" pitchFamily="2" charset="0"/>
              </a:rPr>
              <a:t>AvNv‡Z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nvo</a:t>
            </a:r>
            <a:r>
              <a:rPr lang="en-US" sz="2800" b="1" dirty="0">
                <a:latin typeface="SutonnyMJ" pitchFamily="2" charset="0"/>
              </a:rPr>
              <a:t> f½ </a:t>
            </a:r>
            <a:r>
              <a:rPr lang="en-US" sz="2800" b="1" dirty="0" err="1">
                <a:latin typeface="SutonnyMJ" pitchFamily="2" charset="0"/>
              </a:rPr>
              <a:t>e‡j</a:t>
            </a:r>
            <a:r>
              <a:rPr lang="en-US" sz="2800" b="1" dirty="0">
                <a:latin typeface="SutonnyMJ" pitchFamily="2" charset="0"/>
              </a:rPr>
              <a:t>|</a:t>
            </a:r>
          </a:p>
          <a:p>
            <a:pPr algn="just" eaLnBrk="1" hangingPunct="1">
              <a:buFontTx/>
              <a:buNone/>
              <a:defRPr/>
            </a:pPr>
            <a:r>
              <a:rPr lang="en-US" sz="2800" b="1" dirty="0">
                <a:latin typeface="SutonnyMJ" pitchFamily="2" charset="0"/>
              </a:rPr>
              <a:t>2| </a:t>
            </a:r>
            <a:r>
              <a:rPr lang="en-US" sz="2800" b="1" u="sng" dirty="0" err="1">
                <a:latin typeface="SutonnyMJ" pitchFamily="2" charset="0"/>
              </a:rPr>
              <a:t>c‡iv</a:t>
            </a:r>
            <a:r>
              <a:rPr lang="en-US" sz="2800" b="1" u="sng" dirty="0">
                <a:latin typeface="SutonnyMJ" pitchFamily="2" charset="0"/>
              </a:rPr>
              <a:t>¶ </a:t>
            </a:r>
            <a:r>
              <a:rPr lang="en-US" sz="2800" b="1" u="sng" dirty="0" err="1">
                <a:latin typeface="SutonnyMJ" pitchFamily="2" charset="0"/>
              </a:rPr>
              <a:t>AvNvZ</a:t>
            </a:r>
            <a:r>
              <a:rPr lang="en-US" sz="2800" b="1" u="sng" dirty="0">
                <a:latin typeface="SutonnyMJ" pitchFamily="2" charset="0"/>
              </a:rPr>
              <a:t> </a:t>
            </a:r>
            <a:r>
              <a:rPr lang="en-US" sz="2800" b="1" dirty="0">
                <a:latin typeface="SutonnyMJ" pitchFamily="2" charset="0"/>
              </a:rPr>
              <a:t>t </a:t>
            </a:r>
            <a:r>
              <a:rPr lang="en-US" sz="4400" b="1" dirty="0">
                <a:latin typeface="SutonnyMJ" pitchFamily="2" charset="0"/>
              </a:rPr>
              <a:t>	</a:t>
            </a:r>
          </a:p>
          <a:p>
            <a:pPr algn="just" eaLnBrk="1" hangingPunct="1">
              <a:buFontTx/>
              <a:buNone/>
              <a:defRPr/>
            </a:pPr>
            <a:r>
              <a:rPr lang="en-US" sz="2800" b="1" dirty="0">
                <a:latin typeface="SutonnyMJ" pitchFamily="2" charset="0"/>
              </a:rPr>
              <a:t>  †`n </a:t>
            </a:r>
            <a:r>
              <a:rPr lang="en-US" sz="2800" b="1" dirty="0" err="1">
                <a:latin typeface="SutonnyMJ" pitchFamily="2" charset="0"/>
              </a:rPr>
              <a:t>KvVv‡gv</a:t>
            </a:r>
            <a:r>
              <a:rPr lang="en-US" sz="2800" b="1" dirty="0">
                <a:latin typeface="SutonnyMJ" pitchFamily="2" charset="0"/>
              </a:rPr>
              <a:t> †</a:t>
            </a:r>
            <a:r>
              <a:rPr lang="en-US" sz="2800" b="1" dirty="0" err="1">
                <a:latin typeface="SutonnyMJ" pitchFamily="2" charset="0"/>
              </a:rPr>
              <a:t>hLv‡b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AvNvZ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cÖvß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n‡jv</a:t>
            </a:r>
            <a:r>
              <a:rPr lang="en-US" sz="2800" b="1" dirty="0">
                <a:latin typeface="SutonnyMJ" pitchFamily="2" charset="0"/>
              </a:rPr>
              <a:t> †</a:t>
            </a:r>
            <a:r>
              <a:rPr lang="en-US" sz="2800" b="1" dirty="0" err="1">
                <a:latin typeface="SutonnyMJ" pitchFamily="2" charset="0"/>
              </a:rPr>
              <a:t>mLv‡b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nvo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bv</a:t>
            </a:r>
            <a:r>
              <a:rPr lang="en-US" sz="2800" b="1" dirty="0">
                <a:latin typeface="SutonnyMJ" pitchFamily="2" charset="0"/>
              </a:rPr>
              <a:t> †</a:t>
            </a:r>
            <a:r>
              <a:rPr lang="en-US" sz="2800" b="1" dirty="0" err="1">
                <a:latin typeface="SutonnyMJ" pitchFamily="2" charset="0"/>
              </a:rPr>
              <a:t>fs‡M</a:t>
            </a:r>
            <a:r>
              <a:rPr lang="en-US" sz="2800" b="1" dirty="0">
                <a:latin typeface="SutonnyMJ" pitchFamily="2" charset="0"/>
              </a:rPr>
              <a:t> Ab¨ </a:t>
            </a:r>
            <a:r>
              <a:rPr lang="en-US" sz="2800" b="1" dirty="0" err="1">
                <a:latin typeface="SutonnyMJ" pitchFamily="2" charset="0"/>
              </a:rPr>
              <a:t>As‡k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nvo</a:t>
            </a:r>
            <a:r>
              <a:rPr lang="en-US" sz="2800" b="1" dirty="0">
                <a:latin typeface="SutonnyMJ" pitchFamily="2" charset="0"/>
              </a:rPr>
              <a:t> †</a:t>
            </a:r>
            <a:r>
              <a:rPr lang="en-US" sz="2800" b="1" dirty="0" err="1">
                <a:latin typeface="SutonnyMJ" pitchFamily="2" charset="0"/>
              </a:rPr>
              <a:t>fs‡M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hvq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b="1" dirty="0">
                <a:latin typeface="SutonnyMJ" pitchFamily="2" charset="0"/>
              </a:rPr>
              <a:t>|</a:t>
            </a:r>
            <a:endParaRPr lang="en-US" sz="2400" b="1" dirty="0">
              <a:latin typeface="SutonnyMJ" pitchFamily="2" charset="0"/>
            </a:endParaRPr>
          </a:p>
          <a:p>
            <a:pPr marL="347663" indent="-347663" algn="just" eaLnBrk="1" hangingPunct="1">
              <a:buFont typeface="Arial" panose="020B0604020202020204" pitchFamily="34" charset="0"/>
              <a:buNone/>
              <a:defRPr/>
            </a:pPr>
            <a:r>
              <a:rPr lang="en-US" sz="2800" b="1" dirty="0">
                <a:latin typeface="SutonnyMJ" pitchFamily="2" charset="0"/>
              </a:rPr>
              <a:t>3|</a:t>
            </a:r>
            <a:r>
              <a:rPr lang="en-US" sz="2800" b="1" dirty="0">
                <a:latin typeface="SutonnyCMJ" pitchFamily="2" charset="0"/>
              </a:rPr>
              <a:t> </a:t>
            </a:r>
            <a:r>
              <a:rPr lang="en-US" sz="2800" b="1" u="sng" dirty="0" err="1">
                <a:latin typeface="SutonnyMJ" pitchFamily="2" charset="0"/>
              </a:rPr>
              <a:t>gvsk</a:t>
            </a:r>
            <a:r>
              <a:rPr lang="en-US" sz="2800" b="1" u="sng" dirty="0">
                <a:latin typeface="SutonnyMJ" pitchFamily="2" charset="0"/>
              </a:rPr>
              <a:t> †</a:t>
            </a:r>
            <a:r>
              <a:rPr lang="en-US" sz="2800" b="1" u="sng" dirty="0" err="1">
                <a:latin typeface="SutonnyMJ" pitchFamily="2" charset="0"/>
              </a:rPr>
              <a:t>ckxi</a:t>
            </a:r>
            <a:r>
              <a:rPr lang="en-US" sz="2800" b="1" u="sng" dirty="0">
                <a:latin typeface="SutonnyMJ" pitchFamily="2" charset="0"/>
              </a:rPr>
              <a:t> </a:t>
            </a:r>
            <a:r>
              <a:rPr lang="en-US" sz="2800" b="1" u="sng" dirty="0" err="1">
                <a:latin typeface="SutonnyMJ" pitchFamily="2" charset="0"/>
              </a:rPr>
              <a:t>ms‡KvPb</a:t>
            </a:r>
            <a:r>
              <a:rPr lang="en-US" sz="2800" b="1" u="sng" dirty="0">
                <a:latin typeface="SutonnyMJ" pitchFamily="2" charset="0"/>
              </a:rPr>
              <a:t> t </a:t>
            </a:r>
          </a:p>
          <a:p>
            <a:pPr marL="347663" indent="-347663" algn="just" eaLnBrk="1" hangingPunct="1">
              <a:buFont typeface="Arial" panose="020B0604020202020204" pitchFamily="34" charset="0"/>
              <a:buNone/>
              <a:defRPr/>
            </a:pPr>
            <a:r>
              <a:rPr lang="en-US" sz="2800" b="1" dirty="0">
                <a:latin typeface="SutonnyMJ" pitchFamily="2" charset="0"/>
              </a:rPr>
              <a:t>   </a:t>
            </a:r>
            <a:r>
              <a:rPr lang="en-US" sz="2800" b="1" dirty="0" err="1">
                <a:latin typeface="SutonnyMJ" pitchFamily="2" charset="0"/>
              </a:rPr>
              <a:t>evû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ev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Diæi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gvsk</a:t>
            </a:r>
            <a:r>
              <a:rPr lang="en-US" sz="2800" b="1" dirty="0">
                <a:latin typeface="SutonnyMJ" pitchFamily="2" charset="0"/>
              </a:rPr>
              <a:t> †</a:t>
            </a:r>
            <a:r>
              <a:rPr lang="en-US" sz="2800" b="1" dirty="0" err="1">
                <a:latin typeface="SutonnyMJ" pitchFamily="2" charset="0"/>
              </a:rPr>
              <a:t>ckx‡Z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Uvb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c‡o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KLbI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KLbI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evû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ev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Diæi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nvo</a:t>
            </a:r>
            <a:r>
              <a:rPr lang="en-US" sz="2800" b="1" dirty="0">
                <a:latin typeface="SutonnyMJ" pitchFamily="2" charset="0"/>
              </a:rPr>
              <a:t>  †</a:t>
            </a:r>
            <a:r>
              <a:rPr lang="en-US" sz="2800" b="1" dirty="0" err="1">
                <a:latin typeface="SutonnyMJ" pitchFamily="2" charset="0"/>
              </a:rPr>
              <a:t>fs‡M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hvq</a:t>
            </a:r>
            <a:r>
              <a:rPr lang="en-US" sz="2800" b="1" dirty="0">
                <a:latin typeface="SutonnyMJ" pitchFamily="2" charset="0"/>
              </a:rPr>
              <a:t>| </a:t>
            </a:r>
          </a:p>
          <a:p>
            <a:pPr algn="just" eaLnBrk="1" hangingPunct="1">
              <a:buFontTx/>
              <a:buNone/>
              <a:defRPr/>
            </a:pPr>
            <a:endParaRPr lang="en-US" sz="2800" dirty="0">
              <a:latin typeface="SutonnyMJ" pitchFamily="2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sz="2800" b="1" dirty="0">
              <a:latin typeface="SutonnyMJ" pitchFamily="2" charset="0"/>
            </a:endParaRPr>
          </a:p>
          <a:p>
            <a:pPr eaLnBrk="1" hangingPunct="1">
              <a:buFontTx/>
              <a:buNone/>
              <a:defRPr/>
            </a:pPr>
            <a:endParaRPr lang="en-US" sz="4800" b="1" dirty="0">
              <a:solidFill>
                <a:srgbClr val="FFFF00"/>
              </a:solidFill>
              <a:latin typeface="SutonnyMJ" pitchFamily="2" charset="0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2578D43C-972D-02D4-2A93-2A9831401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0300" y="477010"/>
            <a:ext cx="7391400" cy="685800"/>
          </a:xfrm>
          <a:solidFill>
            <a:schemeClr val="accent2">
              <a:lumMod val="75000"/>
            </a:schemeClr>
          </a:solidFill>
        </p:spPr>
        <p:txBody>
          <a:bodyPr anchor="b"/>
          <a:lstStyle/>
          <a:p>
            <a:pPr algn="ctr" eaLnBrk="1" hangingPunct="1">
              <a:defRPr/>
            </a:pPr>
            <a:r>
              <a:rPr lang="en-US" altLang="en-US" sz="3600" b="1" dirty="0" err="1">
                <a:solidFill>
                  <a:schemeClr val="bg1"/>
                </a:solidFill>
                <a:latin typeface="SutonnyMJ" pitchFamily="2" charset="0"/>
              </a:rPr>
              <a:t>nvo</a:t>
            </a:r>
            <a:r>
              <a:rPr lang="en-US" altLang="en-US" sz="3600" b="1" dirty="0">
                <a:solidFill>
                  <a:schemeClr val="bg1"/>
                </a:solidFill>
                <a:latin typeface="SutonnyMJ" pitchFamily="2" charset="0"/>
              </a:rPr>
              <a:t> fv½vi </a:t>
            </a:r>
            <a:r>
              <a:rPr lang="en-US" altLang="en-US" sz="3600" b="1" dirty="0" err="1">
                <a:solidFill>
                  <a:schemeClr val="bg1"/>
                </a:solidFill>
                <a:latin typeface="SutonnyMJ" pitchFamily="2" charset="0"/>
              </a:rPr>
              <a:t>cÖv_wgK</a:t>
            </a:r>
            <a:r>
              <a:rPr lang="en-US" altLang="en-US" sz="3600" b="1" dirty="0">
                <a:solidFill>
                  <a:schemeClr val="bg1"/>
                </a:solidFill>
                <a:latin typeface="SutonnyMJ" pitchFamily="2" charset="0"/>
              </a:rPr>
              <a:t> </a:t>
            </a:r>
            <a:r>
              <a:rPr lang="en-US" altLang="en-US" sz="3600" b="1" dirty="0" err="1">
                <a:solidFill>
                  <a:schemeClr val="bg1"/>
                </a:solidFill>
                <a:latin typeface="SutonnyMJ" pitchFamily="2" charset="0"/>
              </a:rPr>
              <a:t>wPwKrmv</a:t>
            </a:r>
            <a:endParaRPr lang="en-US" altLang="en-US" sz="3600" b="1" dirty="0">
              <a:solidFill>
                <a:schemeClr val="bg1"/>
              </a:solidFill>
              <a:latin typeface="SutonnyMJ" pitchFamily="2" charset="0"/>
            </a:endParaRPr>
          </a:p>
        </p:txBody>
      </p:sp>
      <p:sp>
        <p:nvSpPr>
          <p:cNvPr id="36867" name="Rectangle 4">
            <a:extLst>
              <a:ext uri="{FF2B5EF4-FFF2-40B4-BE49-F238E27FC236}">
                <a16:creationId xmlns:a16="http://schemas.microsoft.com/office/drawing/2014/main" id="{3F080BAF-757B-F9FA-6480-0608B2CE86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3974" y="1696278"/>
            <a:ext cx="10903226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2">
              <a:spcBef>
                <a:spcPct val="0"/>
              </a:spcBef>
              <a:buFontTx/>
              <a:buNone/>
            </a:pPr>
            <a:r>
              <a:rPr lang="en-US" altLang="en-US" sz="3600" b="1" dirty="0">
                <a:latin typeface="BorakGMJ"/>
                <a:ea typeface="BorakGMJ"/>
                <a:cs typeface="BorakGMJ"/>
              </a:rPr>
              <a:t>▪ </a:t>
            </a:r>
            <a:r>
              <a:rPr lang="en-US" altLang="en-US" sz="3600" b="1" dirty="0" err="1">
                <a:latin typeface="SutonnyMJ" pitchFamily="2" charset="0"/>
              </a:rPr>
              <a:t>NUbv</a:t>
            </a:r>
            <a:r>
              <a:rPr lang="en-US" altLang="en-US" sz="3600" b="1" dirty="0">
                <a:latin typeface="SutonnyMJ" pitchFamily="2" charset="0"/>
              </a:rPr>
              <a:t>¯’‡j </a:t>
            </a:r>
            <a:r>
              <a:rPr lang="en-US" altLang="en-US" sz="3600" b="1" dirty="0" err="1">
                <a:latin typeface="SutonnyMJ" pitchFamily="2" charset="0"/>
              </a:rPr>
              <a:t>nvo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fvsMvi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cÖv_wgK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wPwKrmv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Ki‡Z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n‡e</a:t>
            </a:r>
            <a:r>
              <a:rPr lang="en-US" altLang="en-US" sz="3600" b="1" dirty="0">
                <a:latin typeface="SutonnyMJ" pitchFamily="2" charset="0"/>
              </a:rPr>
              <a:t>|</a:t>
            </a:r>
          </a:p>
          <a:p>
            <a:pPr lvl="2">
              <a:spcBef>
                <a:spcPct val="0"/>
              </a:spcBef>
              <a:buFontTx/>
              <a:buNone/>
            </a:pPr>
            <a:r>
              <a:rPr lang="en-US" altLang="en-US" sz="3600" b="1" dirty="0">
                <a:latin typeface="BorakGMJ"/>
                <a:ea typeface="BorakGMJ"/>
                <a:cs typeface="BorakGMJ"/>
              </a:rPr>
              <a:t>▪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</a:rPr>
              <a:t>fvsMv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</a:rPr>
              <a:t>nvo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</a:rPr>
              <a:t> Abo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</a:rPr>
              <a:t>ivL‡Z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</a:rPr>
              <a:t>n‡e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</a:rPr>
              <a:t> |</a:t>
            </a:r>
          </a:p>
          <a:p>
            <a:pPr lvl="2">
              <a:spcBef>
                <a:spcPct val="0"/>
              </a:spcBef>
              <a:buFontTx/>
              <a:buNone/>
            </a:pPr>
            <a:r>
              <a:rPr lang="en-US" altLang="en-US" sz="3600" b="1" dirty="0">
                <a:latin typeface="BorakGMJ"/>
                <a:ea typeface="BorakGMJ"/>
                <a:cs typeface="BorakGMJ"/>
              </a:rPr>
              <a:t>▪ </a:t>
            </a:r>
            <a:r>
              <a:rPr lang="en-US" altLang="en-US" sz="3600" b="1" dirty="0" err="1">
                <a:latin typeface="SutonnyMJ" pitchFamily="2" charset="0"/>
              </a:rPr>
              <a:t>fvsMv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nvo</a:t>
            </a:r>
            <a:r>
              <a:rPr lang="en-US" altLang="en-US" sz="3600" b="1" dirty="0">
                <a:latin typeface="SutonnyMJ" pitchFamily="2" charset="0"/>
              </a:rPr>
              <a:t>  †</a:t>
            </a:r>
            <a:r>
              <a:rPr lang="en-US" altLang="en-US" sz="3600" b="1" dirty="0" err="1">
                <a:latin typeface="SutonnyMJ" pitchFamily="2" charset="0"/>
              </a:rPr>
              <a:t>U‡b</a:t>
            </a:r>
            <a:r>
              <a:rPr lang="en-US" altLang="en-US" sz="3600" b="1" dirty="0">
                <a:latin typeface="SutonnyMJ" pitchFamily="2" charset="0"/>
              </a:rPr>
              <a:t> †</a:t>
            </a:r>
            <a:r>
              <a:rPr lang="en-US" altLang="en-US" sz="3600" b="1" dirty="0" err="1">
                <a:latin typeface="SutonnyMJ" pitchFamily="2" charset="0"/>
              </a:rPr>
              <a:t>mvRv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Kivi</a:t>
            </a:r>
            <a:r>
              <a:rPr lang="en-US" altLang="en-US" sz="3600" b="1" dirty="0">
                <a:latin typeface="SutonnyMJ" pitchFamily="2" charset="0"/>
              </a:rPr>
              <a:t> †</a:t>
            </a:r>
            <a:r>
              <a:rPr lang="en-US" altLang="en-US" sz="3600" b="1" dirty="0" err="1">
                <a:latin typeface="SutonnyMJ" pitchFamily="2" charset="0"/>
              </a:rPr>
              <a:t>Póv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Kiv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hv‡e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bv</a:t>
            </a:r>
            <a:r>
              <a:rPr lang="en-US" altLang="en-US" sz="3600" b="1" dirty="0">
                <a:latin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dirty="0">
                <a:latin typeface="SutonnyMJ" pitchFamily="2" charset="0"/>
              </a:rPr>
              <a:t>       </a:t>
            </a:r>
            <a:r>
              <a:rPr lang="en-US" altLang="en-US" sz="3600" b="1" dirty="0">
                <a:latin typeface="BorakGMJ"/>
                <a:ea typeface="BorakGMJ"/>
                <a:cs typeface="BorakGMJ"/>
              </a:rPr>
              <a:t>▪ 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</a:rPr>
              <a:t>i³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</a:rPr>
              <a:t>cvZ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</a:rPr>
              <a:t>eÜ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</a:rPr>
              <a:t>Ki‡Z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</a:rPr>
              <a:t>n‡e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</a:rPr>
              <a:t> |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dirty="0">
                <a:latin typeface="SutonnyMJ" pitchFamily="2" charset="0"/>
              </a:rPr>
              <a:t>       </a:t>
            </a:r>
            <a:r>
              <a:rPr lang="en-US" altLang="en-US" sz="3600" b="1" dirty="0">
                <a:latin typeface="BorakGMJ"/>
                <a:ea typeface="BorakGMJ"/>
                <a:cs typeface="BorakGMJ"/>
              </a:rPr>
              <a:t>▪ </a:t>
            </a:r>
            <a:r>
              <a:rPr lang="en-US" altLang="en-US" sz="3600" b="1" dirty="0" err="1">
                <a:latin typeface="SutonnyMJ" pitchFamily="2" charset="0"/>
              </a:rPr>
              <a:t>w¯úø›U</a:t>
            </a:r>
            <a:r>
              <a:rPr lang="en-US" altLang="en-US" sz="3600" b="1" dirty="0">
                <a:latin typeface="SutonnyMJ" pitchFamily="2" charset="0"/>
              </a:rPr>
              <a:t> I </a:t>
            </a:r>
            <a:r>
              <a:rPr lang="en-US" altLang="en-US" sz="3600" b="1" dirty="0" err="1">
                <a:latin typeface="SutonnyMJ" pitchFamily="2" charset="0"/>
              </a:rPr>
              <a:t>e¨v‡ÛR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e¨envi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Ki‡Z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n‡e</a:t>
            </a:r>
            <a:r>
              <a:rPr lang="en-US" altLang="en-US" sz="3600" b="1" dirty="0">
                <a:latin typeface="SutonnyMJ" pitchFamily="2" charset="0"/>
              </a:rPr>
              <a:t> |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dirty="0">
                <a:latin typeface="SutonnyMJ" pitchFamily="2" charset="0"/>
              </a:rPr>
              <a:t>       </a:t>
            </a:r>
            <a:r>
              <a:rPr lang="en-US" altLang="en-US" sz="3600" b="1" dirty="0">
                <a:latin typeface="BorakGMJ"/>
                <a:ea typeface="BorakGMJ"/>
                <a:cs typeface="BorakGMJ"/>
              </a:rPr>
              <a:t>▪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</a:rPr>
              <a:t>w¯øs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</a:rPr>
              <a:t>e¨envi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</a:rPr>
              <a:t>Ki‡Z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</a:rPr>
              <a:t>n‡e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</a:rPr>
              <a:t> |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dirty="0">
                <a:latin typeface="SutonnyMJ" pitchFamily="2" charset="0"/>
              </a:rPr>
              <a:t>       </a:t>
            </a:r>
            <a:r>
              <a:rPr lang="en-US" altLang="en-US" sz="3600" b="1" dirty="0">
                <a:latin typeface="BorakGMJ"/>
                <a:ea typeface="BorakGMJ"/>
                <a:cs typeface="BorakGMJ"/>
              </a:rPr>
              <a:t>▪ </a:t>
            </a:r>
            <a:r>
              <a:rPr lang="en-US" altLang="en-US" sz="3600" b="1" dirty="0" err="1">
                <a:latin typeface="SutonnyMJ" pitchFamily="2" charset="0"/>
              </a:rPr>
              <a:t>k‡Ki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wPwKrmv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Ki‡Z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n‡e</a:t>
            </a:r>
            <a:r>
              <a:rPr lang="en-US" altLang="en-US" sz="3600" b="1" dirty="0">
                <a:latin typeface="SutonnyMJ" pitchFamily="2" charset="0"/>
              </a:rPr>
              <a:t> |</a:t>
            </a:r>
          </a:p>
        </p:txBody>
      </p:sp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>
            <a:extLst>
              <a:ext uri="{FF2B5EF4-FFF2-40B4-BE49-F238E27FC236}">
                <a16:creationId xmlns:a16="http://schemas.microsoft.com/office/drawing/2014/main" id="{FA7EE32F-E14B-1B39-69B0-6CAACF2FE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47800"/>
            <a:ext cx="11353800" cy="1981200"/>
          </a:xfrm>
        </p:spPr>
        <p:txBody>
          <a:bodyPr/>
          <a:lstStyle/>
          <a:p>
            <a:pPr algn="l" eaLnBrk="1" hangingPunct="1"/>
            <a:r>
              <a:rPr lang="en-US" altLang="en-US" sz="2800" b="1" dirty="0">
                <a:latin typeface="SutonnyMJ" pitchFamily="2" charset="0"/>
              </a:rPr>
              <a:t>fvs½v </a:t>
            </a:r>
            <a:r>
              <a:rPr lang="en-US" altLang="en-US" sz="2800" b="1" dirty="0" err="1">
                <a:latin typeface="SutonnyMJ" pitchFamily="2" charset="0"/>
              </a:rPr>
              <a:t>nvo</a:t>
            </a:r>
            <a:r>
              <a:rPr lang="en-US" altLang="en-US" sz="2800" b="1" dirty="0">
                <a:latin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</a:rPr>
              <a:t>Abp</a:t>
            </a:r>
            <a:r>
              <a:rPr lang="en-US" altLang="en-US" sz="2800" b="1" dirty="0">
                <a:latin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</a:rPr>
              <a:t>ivLvi</a:t>
            </a:r>
            <a:r>
              <a:rPr lang="en-US" altLang="en-US" sz="2800" b="1" dirty="0">
                <a:latin typeface="SutonnyMJ" pitchFamily="2" charset="0"/>
              </a:rPr>
              <a:t> Rb¨ </a:t>
            </a:r>
            <a:r>
              <a:rPr lang="en-US" altLang="en-US" sz="2800" b="1" dirty="0" err="1">
                <a:latin typeface="SutonnyMJ" pitchFamily="2" charset="0"/>
              </a:rPr>
              <a:t>w¯úø›U</a:t>
            </a:r>
            <a:r>
              <a:rPr lang="en-US" altLang="en-US" sz="2800" b="1" dirty="0">
                <a:latin typeface="SutonnyMJ" pitchFamily="2" charset="0"/>
              </a:rPr>
              <a:t>  </a:t>
            </a:r>
            <a:r>
              <a:rPr lang="en-US" altLang="en-US" sz="2400" b="1" dirty="0"/>
              <a:t>(Splint)</a:t>
            </a:r>
            <a:r>
              <a:rPr lang="en-US" altLang="en-US" sz="2800" b="1" dirty="0">
                <a:latin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</a:rPr>
              <a:t>e¨envi</a:t>
            </a:r>
            <a:r>
              <a:rPr lang="en-US" altLang="en-US" sz="2800" b="1" dirty="0">
                <a:latin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</a:rPr>
              <a:t>Kiv</a:t>
            </a:r>
            <a:r>
              <a:rPr lang="en-US" altLang="en-US" sz="2800" b="1" dirty="0">
                <a:latin typeface="SutonnyMJ" pitchFamily="2" charset="0"/>
              </a:rPr>
              <a:t> nq|</a:t>
            </a:r>
            <a:br>
              <a:rPr lang="en-US" altLang="en-US" sz="2800" b="1" dirty="0">
                <a:latin typeface="SutonnyMJ" pitchFamily="2" charset="0"/>
              </a:rPr>
            </a:br>
            <a:r>
              <a:rPr lang="en-US" altLang="en-US" sz="2800" b="1" dirty="0" err="1">
                <a:latin typeface="SutonnyMJ" pitchFamily="2" charset="0"/>
              </a:rPr>
              <a:t>w¯úø›U</a:t>
            </a:r>
            <a:r>
              <a:rPr lang="en-US" altLang="en-US" sz="2800" b="1" dirty="0">
                <a:latin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</a:rPr>
              <a:t>Kv‡Vi</a:t>
            </a:r>
            <a:r>
              <a:rPr lang="en-US" altLang="en-US" sz="2800" b="1" dirty="0">
                <a:latin typeface="SutonnyMJ" pitchFamily="2" charset="0"/>
              </a:rPr>
              <a:t>, </a:t>
            </a:r>
            <a:r>
              <a:rPr lang="en-US" altLang="en-US" sz="2800" b="1" dirty="0" err="1">
                <a:latin typeface="SutonnyMJ" pitchFamily="2" charset="0"/>
              </a:rPr>
              <a:t>euv‡ki</a:t>
            </a:r>
            <a:r>
              <a:rPr lang="en-US" altLang="en-US" sz="2800" b="1" dirty="0">
                <a:latin typeface="SutonnyMJ" pitchFamily="2" charset="0"/>
              </a:rPr>
              <a:t>, </a:t>
            </a:r>
            <a:r>
              <a:rPr lang="en-US" altLang="en-US" sz="2800" b="1" dirty="0" err="1">
                <a:latin typeface="SutonnyMJ" pitchFamily="2" charset="0"/>
              </a:rPr>
              <a:t>ev</a:t>
            </a:r>
            <a:r>
              <a:rPr lang="en-US" altLang="en-US" sz="2800" b="1" dirty="0">
                <a:latin typeface="SutonnyMJ" pitchFamily="2" charset="0"/>
              </a:rPr>
              <a:t> B‡¤</a:t>
            </a:r>
            <a:r>
              <a:rPr lang="en-US" altLang="en-US" sz="2800" b="1" dirty="0" err="1">
                <a:latin typeface="SutonnyMJ" pitchFamily="2" charset="0"/>
              </a:rPr>
              <a:t>cÖvfvBRW</a:t>
            </a:r>
            <a:r>
              <a:rPr lang="en-US" altLang="en-US" sz="2800" b="1" dirty="0">
                <a:latin typeface="SutonnyMJ" pitchFamily="2" charset="0"/>
              </a:rPr>
              <a:t> (</a:t>
            </a:r>
            <a:r>
              <a:rPr lang="en-US" altLang="en-US" sz="2800" b="1" dirty="0" err="1">
                <a:latin typeface="SutonnyMJ" pitchFamily="2" charset="0"/>
              </a:rPr>
              <a:t>evwjk</a:t>
            </a:r>
            <a:r>
              <a:rPr lang="en-US" altLang="en-US" sz="2800" b="1" dirty="0">
                <a:latin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</a:rPr>
              <a:t>ev</a:t>
            </a:r>
            <a:r>
              <a:rPr lang="en-US" altLang="en-US" sz="2800" b="1" dirty="0">
                <a:latin typeface="SutonnyMJ" pitchFamily="2" charset="0"/>
              </a:rPr>
              <a:t> K¤^j) </a:t>
            </a:r>
            <a:r>
              <a:rPr lang="en-US" altLang="en-US" sz="2800" b="1" dirty="0" err="1">
                <a:latin typeface="SutonnyMJ" pitchFamily="2" charset="0"/>
              </a:rPr>
              <a:t>BZ¨vw</a:t>
            </a:r>
            <a:r>
              <a:rPr lang="en-US" altLang="en-US" sz="2800" b="1" dirty="0">
                <a:latin typeface="SutonnyMJ" pitchFamily="2" charset="0"/>
              </a:rPr>
              <a:t>` </a:t>
            </a:r>
            <a:r>
              <a:rPr lang="en-US" altLang="en-US" sz="2800" b="1" dirty="0" err="1">
                <a:latin typeface="SutonnyMJ" pitchFamily="2" charset="0"/>
              </a:rPr>
              <a:t>wewfbœ</a:t>
            </a:r>
            <a:r>
              <a:rPr lang="en-US" altLang="en-US" sz="2800" b="1" dirty="0">
                <a:latin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</a:rPr>
              <a:t>ai‡bi</a:t>
            </a:r>
            <a:r>
              <a:rPr lang="en-US" altLang="en-US" sz="2800" b="1" dirty="0">
                <a:latin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</a:rPr>
              <a:t>n‡Z</a:t>
            </a:r>
            <a:r>
              <a:rPr lang="en-US" altLang="en-US" sz="2800" b="1" dirty="0">
                <a:latin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</a:rPr>
              <a:t>cv‡i</a:t>
            </a:r>
            <a:r>
              <a:rPr lang="en-US" altLang="en-US" sz="2800" b="1" dirty="0">
                <a:latin typeface="SutonnyMJ" pitchFamily="2" charset="0"/>
              </a:rPr>
              <a:t>|</a:t>
            </a:r>
            <a:r>
              <a:rPr lang="en-US" altLang="en-US" sz="2800" b="1" dirty="0"/>
              <a:t> </a:t>
            </a:r>
            <a:endParaRPr lang="en-US" altLang="en-US" sz="4000" b="1" dirty="0"/>
          </a:p>
        </p:txBody>
      </p:sp>
      <p:pic>
        <p:nvPicPr>
          <p:cNvPr id="37891" name="Picture 4" descr="IMG_1107">
            <a:extLst>
              <a:ext uri="{FF2B5EF4-FFF2-40B4-BE49-F238E27FC236}">
                <a16:creationId xmlns:a16="http://schemas.microsoft.com/office/drawing/2014/main" id="{066259D4-551F-23DC-E515-3D45AB5A15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4" t="39375" r="9322" b="26250"/>
          <a:stretch>
            <a:fillRect/>
          </a:stretch>
        </p:blipFill>
        <p:spPr bwMode="auto">
          <a:xfrm>
            <a:off x="2438400" y="3581400"/>
            <a:ext cx="7153275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TextBox 3">
            <a:extLst>
              <a:ext uri="{FF2B5EF4-FFF2-40B4-BE49-F238E27FC236}">
                <a16:creationId xmlns:a16="http://schemas.microsoft.com/office/drawing/2014/main" id="{19C8A185-C539-7B26-D324-D257394D92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0" y="533400"/>
            <a:ext cx="35052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400" dirty="0">
                <a:solidFill>
                  <a:srgbClr val="FFFF00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4400" b="1" dirty="0" err="1">
                <a:solidFill>
                  <a:schemeClr val="accent1"/>
                </a:solidFill>
                <a:latin typeface="SutonnyMJ" pitchFamily="2" charset="0"/>
              </a:rPr>
              <a:t>w¯úø›U</a:t>
            </a:r>
            <a:r>
              <a:rPr lang="en-US" altLang="en-US" sz="4400" b="1" dirty="0">
                <a:solidFill>
                  <a:schemeClr val="accent1"/>
                </a:solidFill>
                <a:latin typeface="SutonnyMJ" pitchFamily="2" charset="0"/>
              </a:rPr>
              <a:t>  </a:t>
            </a:r>
            <a:r>
              <a:rPr lang="en-US" altLang="en-US" sz="3600" b="1" dirty="0">
                <a:solidFill>
                  <a:schemeClr val="accent1"/>
                </a:solidFill>
                <a:latin typeface="Tahoma" panose="020B0604030504040204" pitchFamily="34" charset="0"/>
              </a:rPr>
              <a:t>(Splint)</a:t>
            </a:r>
            <a:r>
              <a:rPr lang="en-US" altLang="en-US" sz="4000" b="1" dirty="0">
                <a:solidFill>
                  <a:srgbClr val="FFFF00"/>
                </a:solidFill>
                <a:latin typeface="SutonnyMJ" pitchFamily="2" charset="0"/>
              </a:rPr>
              <a:t> </a:t>
            </a:r>
            <a:endParaRPr lang="en-US" altLang="en-US" sz="4400" dirty="0">
              <a:solidFill>
                <a:srgbClr val="FFFF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4">
            <a:extLst>
              <a:ext uri="{FF2B5EF4-FFF2-40B4-BE49-F238E27FC236}">
                <a16:creationId xmlns:a16="http://schemas.microsoft.com/office/drawing/2014/main" id="{B4677832-B6EE-5A7B-148C-B1CC618ACBD4}"/>
              </a:ext>
            </a:extLst>
          </p:cNvPr>
          <p:cNvSpPr>
            <a:spLocks noGrp="1"/>
          </p:cNvSpPr>
          <p:nvPr>
            <p:ph type="title" sz="quarter"/>
          </p:nvPr>
        </p:nvSpPr>
        <p:spPr>
          <a:xfrm>
            <a:off x="1981200" y="261937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altLang="en-US" sz="3600" b="1" dirty="0" err="1">
                <a:solidFill>
                  <a:schemeClr val="accent2">
                    <a:lumMod val="50000"/>
                  </a:schemeClr>
                </a:solidFill>
                <a:latin typeface="SutonnyMJ" pitchFamily="2" charset="0"/>
              </a:rPr>
              <a:t>nv‡Zi</a:t>
            </a:r>
            <a:r>
              <a:rPr lang="en-US" altLang="en-US" sz="3600" b="1" dirty="0">
                <a:solidFill>
                  <a:schemeClr val="accent2">
                    <a:lumMod val="50000"/>
                  </a:schemeClr>
                </a:solidFill>
                <a:latin typeface="SutonnyMJ" pitchFamily="2" charset="0"/>
              </a:rPr>
              <a:t> </a:t>
            </a:r>
            <a:r>
              <a:rPr lang="en-US" altLang="en-US" sz="3600" b="1" dirty="0" err="1">
                <a:solidFill>
                  <a:schemeClr val="accent2">
                    <a:lumMod val="50000"/>
                  </a:schemeClr>
                </a:solidFill>
                <a:latin typeface="SutonnyMJ" pitchFamily="2" charset="0"/>
              </a:rPr>
              <a:t>wewfbœ</a:t>
            </a:r>
            <a:r>
              <a:rPr lang="en-US" altLang="en-US" sz="3600" b="1" dirty="0">
                <a:solidFill>
                  <a:schemeClr val="accent2">
                    <a:lumMod val="50000"/>
                  </a:schemeClr>
                </a:solidFill>
                <a:latin typeface="SutonnyMJ" pitchFamily="2" charset="0"/>
              </a:rPr>
              <a:t> </a:t>
            </a:r>
            <a:r>
              <a:rPr lang="en-US" altLang="en-US" sz="3600" b="1" dirty="0" err="1">
                <a:solidFill>
                  <a:schemeClr val="accent2">
                    <a:lumMod val="50000"/>
                  </a:schemeClr>
                </a:solidFill>
                <a:latin typeface="SutonnyMJ" pitchFamily="2" charset="0"/>
              </a:rPr>
              <a:t>As‡k</a:t>
            </a:r>
            <a:r>
              <a:rPr lang="en-US" altLang="en-US" sz="3600" b="1" dirty="0">
                <a:solidFill>
                  <a:schemeClr val="accent2">
                    <a:lumMod val="50000"/>
                  </a:schemeClr>
                </a:solidFill>
                <a:latin typeface="SutonnyMJ" pitchFamily="2" charset="0"/>
              </a:rPr>
              <a:t> </a:t>
            </a:r>
            <a:r>
              <a:rPr lang="en-US" altLang="en-US" sz="3600" b="1" dirty="0" err="1">
                <a:solidFill>
                  <a:schemeClr val="accent2">
                    <a:lumMod val="50000"/>
                  </a:schemeClr>
                </a:solidFill>
                <a:latin typeface="SutonnyMJ" pitchFamily="2" charset="0"/>
              </a:rPr>
              <a:t>w¯úøw›Us</a:t>
            </a:r>
            <a:endParaRPr lang="en-US" altLang="en-US" sz="3600" b="1" dirty="0">
              <a:solidFill>
                <a:schemeClr val="accent2">
                  <a:lumMod val="50000"/>
                </a:schemeClr>
              </a:solidFill>
              <a:latin typeface="SutonnyMJ" pitchFamily="2" charset="0"/>
            </a:endParaRPr>
          </a:p>
        </p:txBody>
      </p:sp>
      <p:pic>
        <p:nvPicPr>
          <p:cNvPr id="40963" name="Picture 7" descr="IMG_0230">
            <a:extLst>
              <a:ext uri="{FF2B5EF4-FFF2-40B4-BE49-F238E27FC236}">
                <a16:creationId xmlns:a16="http://schemas.microsoft.com/office/drawing/2014/main" id="{87E67D1C-84D0-BC8C-443B-239812A00771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18" t="15625" r="20518" b="8772"/>
          <a:stretch>
            <a:fillRect/>
          </a:stretch>
        </p:blipFill>
        <p:spPr>
          <a:xfrm>
            <a:off x="6827838" y="1371600"/>
            <a:ext cx="2773362" cy="2597150"/>
          </a:xfrm>
          <a:noFill/>
        </p:spPr>
      </p:pic>
      <p:pic>
        <p:nvPicPr>
          <p:cNvPr id="40964" name="Picture 10" descr="IMG_0236">
            <a:extLst>
              <a:ext uri="{FF2B5EF4-FFF2-40B4-BE49-F238E27FC236}">
                <a16:creationId xmlns:a16="http://schemas.microsoft.com/office/drawing/2014/main" id="{6A7E1033-477C-39AC-FCBC-B6ED01125D84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7" r="18938" b="12621"/>
          <a:stretch>
            <a:fillRect/>
          </a:stretch>
        </p:blipFill>
        <p:spPr>
          <a:xfrm>
            <a:off x="5181600" y="4114800"/>
            <a:ext cx="2895600" cy="2481263"/>
          </a:xfrm>
          <a:noFill/>
        </p:spPr>
      </p:pic>
      <p:pic>
        <p:nvPicPr>
          <p:cNvPr id="40965" name="Picture 13" descr="IMG_0231">
            <a:extLst>
              <a:ext uri="{FF2B5EF4-FFF2-40B4-BE49-F238E27FC236}">
                <a16:creationId xmlns:a16="http://schemas.microsoft.com/office/drawing/2014/main" id="{B1733EC9-7403-FEFE-9D7E-367F6EA0C923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8" t="8772" r="27632" b="13853"/>
          <a:stretch>
            <a:fillRect/>
          </a:stretch>
        </p:blipFill>
        <p:spPr>
          <a:xfrm>
            <a:off x="3352800" y="1371600"/>
            <a:ext cx="2841625" cy="2554288"/>
          </a:xfrm>
          <a:noFill/>
        </p:spPr>
      </p:pic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>
            <a:extLst>
              <a:ext uri="{FF2B5EF4-FFF2-40B4-BE49-F238E27FC236}">
                <a16:creationId xmlns:a16="http://schemas.microsoft.com/office/drawing/2014/main" id="{8B8FC059-162F-3C96-8D06-B9967F064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65" y="2324100"/>
            <a:ext cx="6003235" cy="984250"/>
          </a:xfrm>
        </p:spPr>
        <p:txBody>
          <a:bodyPr>
            <a:normAutofit fontScale="90000"/>
          </a:bodyPr>
          <a:lstStyle/>
          <a:p>
            <a:pPr algn="ctr"/>
            <a:br>
              <a:rPr lang="bn-IN" altLang="en-US" sz="32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</a:br>
            <a:r>
              <a:rPr lang="en-US" altLang="en-US" sz="44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cy‡o</a:t>
            </a:r>
            <a:r>
              <a:rPr lang="en-US" altLang="en-US" sz="44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altLang="en-US" sz="44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hvIqv</a:t>
            </a:r>
            <a:r>
              <a:rPr lang="en-US" altLang="en-US" sz="44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endParaRPr lang="en-US" altLang="en-US" sz="3200" dirty="0">
              <a:latin typeface="SutonnyMJ" pitchFamily="2" charset="0"/>
              <a:ea typeface="Century Gothic" panose="020B0502020202020204" pitchFamily="34" charset="0"/>
              <a:cs typeface="SutonnyMJ" pitchFamily="2" charset="0"/>
            </a:endParaRPr>
          </a:p>
        </p:txBody>
      </p:sp>
      <p:pic>
        <p:nvPicPr>
          <p:cNvPr id="41987" name="Content Placeholder 12">
            <a:extLst>
              <a:ext uri="{FF2B5EF4-FFF2-40B4-BE49-F238E27FC236}">
                <a16:creationId xmlns:a16="http://schemas.microsoft.com/office/drawing/2014/main" id="{45BF3F81-31F3-5CB9-8F26-2FA16985EAC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5200" y="3544888"/>
            <a:ext cx="2819400" cy="2932112"/>
          </a:xfrm>
          <a:ln w="25400">
            <a:solidFill>
              <a:schemeClr val="tx1"/>
            </a:solidFill>
            <a:miter lim="800000"/>
            <a:headEnd/>
            <a:tailEnd/>
          </a:ln>
        </p:spPr>
      </p:pic>
      <p:graphicFrame>
        <p:nvGraphicFramePr>
          <p:cNvPr id="41989" name="Object 3">
            <a:extLst>
              <a:ext uri="{FF2B5EF4-FFF2-40B4-BE49-F238E27FC236}">
                <a16:creationId xmlns:a16="http://schemas.microsoft.com/office/drawing/2014/main" id="{D956308E-7D78-E786-36FC-FDC8694326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3199212"/>
              </p:ext>
            </p:extLst>
          </p:nvPr>
        </p:nvGraphicFramePr>
        <p:xfrm>
          <a:off x="6281530" y="1219200"/>
          <a:ext cx="448945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9968254" imgH="5853968" progId="Photoshop.Image.8">
                  <p:embed/>
                </p:oleObj>
              </mc:Choice>
              <mc:Fallback>
                <p:oleObj name="Image" r:id="rId4" imgW="9968254" imgH="5853968" progId="Photoshop.Image.8">
                  <p:embed/>
                  <p:pic>
                    <p:nvPicPr>
                      <p:cNvPr id="41989" name="Object 3">
                        <a:extLst>
                          <a:ext uri="{FF2B5EF4-FFF2-40B4-BE49-F238E27FC236}">
                            <a16:creationId xmlns:a16="http://schemas.microsoft.com/office/drawing/2014/main" id="{D956308E-7D78-E786-36FC-FDC8694326E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1530" y="1219200"/>
                        <a:ext cx="4489450" cy="2209800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1BE9ED23-EFF6-D47C-0798-9AC3D635C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304800"/>
            <a:ext cx="8305800" cy="1066800"/>
          </a:xfrm>
        </p:spPr>
        <p:txBody>
          <a:bodyPr lIns="91440" tIns="45720" rIns="91440" bIns="45720"/>
          <a:lstStyle/>
          <a:p>
            <a:pPr algn="l" eaLnBrk="1" hangingPunct="1"/>
            <a:br>
              <a:rPr lang="bn-IN" altLang="en-US" sz="3200" dirty="0"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r>
              <a:rPr lang="en-US" altLang="en-US" sz="32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cy‡o</a:t>
            </a:r>
            <a:r>
              <a:rPr lang="en-US" altLang="en-US" sz="32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altLang="en-US" sz="32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hvIqvi</a:t>
            </a:r>
            <a:r>
              <a:rPr lang="en-US" altLang="en-US" sz="32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altLang="en-US" sz="32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aiYt</a:t>
            </a:r>
            <a:r>
              <a:rPr lang="en-US" altLang="en-US" sz="32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3 </a:t>
            </a:r>
            <a:r>
              <a:rPr lang="en-US" altLang="en-US" sz="32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wU</a:t>
            </a:r>
            <a:endParaRPr lang="en-US" altLang="en-US" sz="3200" dirty="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4035" name="Picture 4" descr="83b">
            <a:extLst>
              <a:ext uri="{FF2B5EF4-FFF2-40B4-BE49-F238E27FC236}">
                <a16:creationId xmlns:a16="http://schemas.microsoft.com/office/drawing/2014/main" id="{02CC880A-36B5-62B3-3949-4268BF7CE3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060700"/>
            <a:ext cx="4667250" cy="31115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6" name="Picture 5" descr="83a">
            <a:extLst>
              <a:ext uri="{FF2B5EF4-FFF2-40B4-BE49-F238E27FC236}">
                <a16:creationId xmlns:a16="http://schemas.microsoft.com/office/drawing/2014/main" id="{3218AB1A-B8E5-28BA-4CBD-FED0F1031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560638"/>
            <a:ext cx="3048000" cy="397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8" name="TextBox 6">
            <a:extLst>
              <a:ext uri="{FF2B5EF4-FFF2-40B4-BE49-F238E27FC236}">
                <a16:creationId xmlns:a16="http://schemas.microsoft.com/office/drawing/2014/main" id="{109FE4B6-F833-332A-C55C-B6F9E68F8D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1611221"/>
            <a:ext cx="8458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3200" dirty="0">
                <a:solidFill>
                  <a:srgbClr val="FF0000"/>
                </a:solidFill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1g </a:t>
            </a:r>
            <a:r>
              <a:rPr lang="en-US" altLang="en-US" sz="3200" dirty="0" err="1">
                <a:solidFill>
                  <a:srgbClr val="FF0000"/>
                </a:solidFill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wWMÖx</a:t>
            </a:r>
            <a:r>
              <a:rPr lang="en-US" altLang="en-US" sz="3200" dirty="0">
                <a:solidFill>
                  <a:srgbClr val="FF0000"/>
                </a:solidFill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altLang="en-US" sz="32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( </a:t>
            </a:r>
            <a:r>
              <a:rPr lang="en-US" altLang="en-US" sz="32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AMfxi</a:t>
            </a:r>
            <a:r>
              <a:rPr lang="en-US" altLang="en-US" sz="32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)- </a:t>
            </a:r>
            <a:r>
              <a:rPr lang="en-US" altLang="en-US" sz="32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jvj</a:t>
            </a:r>
            <a:r>
              <a:rPr lang="en-US" altLang="en-US" sz="32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altLang="en-US" sz="32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n‡q</a:t>
            </a:r>
            <a:r>
              <a:rPr lang="en-US" altLang="en-US" sz="32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altLang="en-US" sz="32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hvIqv</a:t>
            </a:r>
            <a:r>
              <a:rPr lang="en-US" altLang="en-US" sz="32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e¨v_v</a:t>
            </a:r>
            <a:r>
              <a:rPr lang="en-US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Abyfe</a:t>
            </a:r>
            <a:r>
              <a:rPr lang="en-US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Kiv</a:t>
            </a:r>
            <a:r>
              <a:rPr lang="en-US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| </a:t>
            </a:r>
          </a:p>
          <a:p>
            <a:pPr>
              <a:spcBef>
                <a:spcPct val="0"/>
              </a:spcBef>
              <a:buNone/>
            </a:pPr>
            <a:r>
              <a:rPr lang="en-US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en-US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hgb</a:t>
            </a:r>
            <a:r>
              <a:rPr lang="en-US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- </a:t>
            </a:r>
            <a:r>
              <a:rPr lang="en-US" altLang="en-US" sz="3200" dirty="0">
                <a:latin typeface="SutonnyMJ" pitchFamily="2" charset="0"/>
                <a:cs typeface="SutonnyMJ" pitchFamily="2" charset="0"/>
              </a:rPr>
              <a:t>†iv‡` </a:t>
            </a:r>
            <a:r>
              <a:rPr lang="en-US" altLang="en-US" sz="3200" dirty="0" err="1">
                <a:latin typeface="SutonnyMJ" pitchFamily="2" charset="0"/>
                <a:cs typeface="SutonnyMJ" pitchFamily="2" charset="0"/>
              </a:rPr>
              <a:t>cy‡o</a:t>
            </a:r>
            <a:r>
              <a:rPr lang="en-US" altLang="en-US" sz="32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200" dirty="0" err="1">
                <a:latin typeface="SutonnyMJ" pitchFamily="2" charset="0"/>
                <a:cs typeface="SutonnyMJ" pitchFamily="2" charset="0"/>
              </a:rPr>
              <a:t>hvIqv</a:t>
            </a:r>
            <a:endParaRPr lang="en-US" altLang="en-US" sz="3200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dirty="0">
              <a:latin typeface="NikoshBAN" pitchFamily="2" charset="0"/>
              <a:cs typeface="NikoshBAN" pitchFamily="2" charset="0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7A557125-FA0B-A284-6891-E23ABD069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7400" y="304800"/>
            <a:ext cx="5148470" cy="1066800"/>
          </a:xfrm>
        </p:spPr>
        <p:txBody>
          <a:bodyPr lIns="91440" tIns="45720" rIns="91440" bIns="45720">
            <a:normAutofit/>
          </a:bodyPr>
          <a:lstStyle/>
          <a:p>
            <a:pPr algn="l" eaLnBrk="1" hangingPunct="1"/>
            <a:r>
              <a:rPr lang="en-US" altLang="en-US" sz="40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cy‡o</a:t>
            </a:r>
            <a:r>
              <a:rPr lang="en-US" altLang="en-US" sz="40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altLang="en-US" sz="40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hvIqvi</a:t>
            </a:r>
            <a:r>
              <a:rPr lang="en-US" altLang="en-US" sz="40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altLang="en-US" sz="40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aiY</a:t>
            </a:r>
            <a:endParaRPr lang="en-US" altLang="en-US" sz="4000" dirty="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6083" name="Picture 4" descr="84b">
            <a:extLst>
              <a:ext uri="{FF2B5EF4-FFF2-40B4-BE49-F238E27FC236}">
                <a16:creationId xmlns:a16="http://schemas.microsoft.com/office/drawing/2014/main" id="{58382B73-78F8-EDBA-9DC4-3222072362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276600"/>
            <a:ext cx="4324350" cy="30480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4" name="Picture 5" descr="84a">
            <a:extLst>
              <a:ext uri="{FF2B5EF4-FFF2-40B4-BE49-F238E27FC236}">
                <a16:creationId xmlns:a16="http://schemas.microsoft.com/office/drawing/2014/main" id="{C472C50C-B1B0-EDBF-A0AF-4DC0EB92B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665413"/>
            <a:ext cx="3124200" cy="381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6" name="TextBox 6">
            <a:extLst>
              <a:ext uri="{FF2B5EF4-FFF2-40B4-BE49-F238E27FC236}">
                <a16:creationId xmlns:a16="http://schemas.microsoft.com/office/drawing/2014/main" id="{35996135-2E49-4627-01D5-74A5546DDD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016" y="1572134"/>
            <a:ext cx="11011314" cy="1308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3600" dirty="0">
                <a:solidFill>
                  <a:srgbClr val="FF0000"/>
                </a:solidFill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2q </a:t>
            </a:r>
            <a:r>
              <a:rPr lang="en-US" altLang="en-US" sz="3600" dirty="0" err="1">
                <a:solidFill>
                  <a:srgbClr val="FF0000"/>
                </a:solidFill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wWMÖx</a:t>
            </a:r>
            <a:r>
              <a:rPr lang="en-US" altLang="en-US" sz="3600" dirty="0">
                <a:solidFill>
                  <a:srgbClr val="FF0000"/>
                </a:solidFill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altLang="en-US" sz="36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(</a:t>
            </a:r>
            <a:r>
              <a:rPr lang="en-US" altLang="en-US" sz="36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AvswkK</a:t>
            </a:r>
            <a:r>
              <a:rPr lang="en-US" altLang="en-US" sz="36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†</a:t>
            </a:r>
            <a:r>
              <a:rPr lang="en-US" altLang="en-US" sz="36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ea</a:t>
            </a:r>
            <a:r>
              <a:rPr lang="en-US" altLang="en-US" sz="36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/</a:t>
            </a:r>
            <a:r>
              <a:rPr lang="en-US" altLang="en-US" sz="36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Mfxi</a:t>
            </a:r>
            <a:r>
              <a:rPr lang="en-US" altLang="en-US" sz="36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)- †</a:t>
            </a:r>
            <a:r>
              <a:rPr lang="en-US" altLang="en-US" sz="36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dvmKv</a:t>
            </a:r>
            <a:r>
              <a:rPr lang="en-US" altLang="en-US" sz="36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, </a:t>
            </a:r>
            <a:r>
              <a:rPr lang="en-US" sz="40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e¨v_v</a:t>
            </a:r>
            <a:r>
              <a:rPr lang="en-US" sz="40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Abyfe</a:t>
            </a:r>
            <a:r>
              <a:rPr lang="en-US" sz="40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Kiv</a:t>
            </a:r>
            <a:r>
              <a:rPr lang="en-US" sz="40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I </a:t>
            </a:r>
            <a:r>
              <a:rPr lang="en-US" sz="40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R¦vjv</a:t>
            </a:r>
            <a:r>
              <a:rPr lang="en-US" sz="40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Kiv</a:t>
            </a:r>
            <a:r>
              <a:rPr lang="en-US" sz="40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| </a:t>
            </a:r>
          </a:p>
          <a:p>
            <a:pPr>
              <a:lnSpc>
                <a:spcPts val="2163"/>
              </a:lnSpc>
              <a:spcBef>
                <a:spcPct val="0"/>
              </a:spcBef>
              <a:buNone/>
            </a:pPr>
            <a:endParaRPr lang="en-US" altLang="en-US" sz="4000" dirty="0">
              <a:latin typeface="SutonnyMJ" pitchFamily="2" charset="0"/>
              <a:cs typeface="SutonnyMJ" pitchFamily="2" charset="0"/>
            </a:endParaRPr>
          </a:p>
          <a:p>
            <a:pPr>
              <a:lnSpc>
                <a:spcPts val="2163"/>
              </a:lnSpc>
              <a:spcBef>
                <a:spcPct val="0"/>
              </a:spcBef>
              <a:buNone/>
            </a:pPr>
            <a:r>
              <a:rPr lang="en-US" altLang="en-US" sz="3600" dirty="0" err="1">
                <a:latin typeface="SutonnyMJ" pitchFamily="2" charset="0"/>
                <a:cs typeface="SutonnyMJ" pitchFamily="2" charset="0"/>
              </a:rPr>
              <a:t>G‡ÿ‡Î</a:t>
            </a:r>
            <a:r>
              <a:rPr lang="en-US" altLang="en-US" sz="3600" dirty="0">
                <a:latin typeface="SutonnyMJ" pitchFamily="2" charset="0"/>
                <a:cs typeface="SutonnyMJ" pitchFamily="2" charset="0"/>
              </a:rPr>
              <a:t> D¾¡j </a:t>
            </a:r>
            <a:r>
              <a:rPr lang="en-US" altLang="en-US" sz="3600" dirty="0" err="1">
                <a:latin typeface="SutonnyMJ" pitchFamily="2" charset="0"/>
                <a:cs typeface="SutonnyMJ" pitchFamily="2" charset="0"/>
              </a:rPr>
              <a:t>jvj</a:t>
            </a:r>
            <a:r>
              <a:rPr lang="en-US" altLang="en-US" sz="3600" dirty="0">
                <a:latin typeface="SutonnyMJ" pitchFamily="2" charset="0"/>
                <a:cs typeface="SutonnyMJ" pitchFamily="2" charset="0"/>
              </a:rPr>
              <a:t>, </a:t>
            </a:r>
            <a:r>
              <a:rPr lang="en-US" altLang="en-US" sz="3600" dirty="0" err="1">
                <a:latin typeface="SutonnyMJ" pitchFamily="2" charset="0"/>
                <a:cs typeface="SutonnyMJ" pitchFamily="2" charset="0"/>
              </a:rPr>
              <a:t>e¨v_v`vqK</a:t>
            </a:r>
            <a:r>
              <a:rPr lang="en-US" altLang="en-US" sz="3600" dirty="0">
                <a:latin typeface="SutonnyMJ" pitchFamily="2" charset="0"/>
                <a:cs typeface="SutonnyMJ" pitchFamily="2" charset="0"/>
              </a:rPr>
              <a:t>, †</a:t>
            </a:r>
            <a:r>
              <a:rPr lang="en-US" altLang="en-US" sz="3600" dirty="0" err="1">
                <a:latin typeface="SutonnyMJ" pitchFamily="2" charset="0"/>
                <a:cs typeface="SutonnyMJ" pitchFamily="2" charset="0"/>
              </a:rPr>
              <a:t>dvmKv</a:t>
            </a:r>
            <a:r>
              <a:rPr lang="en-US" altLang="en-US" sz="3600" dirty="0">
                <a:latin typeface="SutonnyMJ" pitchFamily="2" charset="0"/>
                <a:cs typeface="SutonnyMJ" pitchFamily="2" charset="0"/>
              </a:rPr>
              <a:t> _</a:t>
            </a:r>
            <a:r>
              <a:rPr lang="en-US" altLang="en-US" sz="3600" dirty="0" err="1">
                <a:latin typeface="SutonnyMJ" pitchFamily="2" charset="0"/>
                <a:cs typeface="SutonnyMJ" pitchFamily="2" charset="0"/>
              </a:rPr>
              <a:t>vK‡Z</a:t>
            </a:r>
            <a:r>
              <a:rPr lang="en-US" altLang="en-US" sz="36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dirty="0" err="1">
                <a:latin typeface="SutonnyMJ" pitchFamily="2" charset="0"/>
                <a:cs typeface="SutonnyMJ" pitchFamily="2" charset="0"/>
              </a:rPr>
              <a:t>cv‡i</a:t>
            </a:r>
            <a:r>
              <a:rPr lang="en-US" altLang="en-US" sz="3600" dirty="0">
                <a:latin typeface="SutonnyMJ" pitchFamily="2" charset="0"/>
                <a:cs typeface="SutonnyMJ" pitchFamily="2" charset="0"/>
              </a:rPr>
              <a:t>|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FC9AD3A5-10BD-7913-A8A3-C7BA9B7B0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304800"/>
            <a:ext cx="8686800" cy="1066800"/>
          </a:xfrm>
        </p:spPr>
        <p:txBody>
          <a:bodyPr lIns="91440" tIns="45720" rIns="91440" bIns="45720">
            <a:normAutofit/>
          </a:bodyPr>
          <a:lstStyle/>
          <a:p>
            <a:pPr algn="l" eaLnBrk="1" hangingPunct="1"/>
            <a:r>
              <a:rPr lang="en-US" altLang="en-US" sz="40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cy‡o</a:t>
            </a:r>
            <a:r>
              <a:rPr lang="en-US" altLang="en-US" sz="40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altLang="en-US" sz="40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hvIqvi</a:t>
            </a:r>
            <a:r>
              <a:rPr lang="en-US" altLang="en-US" sz="40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altLang="en-US" sz="40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aiY</a:t>
            </a:r>
            <a:endParaRPr lang="en-US" altLang="en-US" sz="4000" dirty="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8131" name="Picture 4" descr="85a">
            <a:extLst>
              <a:ext uri="{FF2B5EF4-FFF2-40B4-BE49-F238E27FC236}">
                <a16:creationId xmlns:a16="http://schemas.microsoft.com/office/drawing/2014/main" id="{B74D664B-E69A-183F-E4E0-9266886350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547938"/>
            <a:ext cx="3810000" cy="384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5" descr="85b">
            <a:extLst>
              <a:ext uri="{FF2B5EF4-FFF2-40B4-BE49-F238E27FC236}">
                <a16:creationId xmlns:a16="http://schemas.microsoft.com/office/drawing/2014/main" id="{1E3A4134-4472-38DE-9917-9654C16E2A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971800"/>
            <a:ext cx="4141788" cy="293846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34" name="TextBox 6">
            <a:extLst>
              <a:ext uri="{FF2B5EF4-FFF2-40B4-BE49-F238E27FC236}">
                <a16:creationId xmlns:a16="http://schemas.microsoft.com/office/drawing/2014/main" id="{D76741D0-A010-CC28-4605-9BEF117264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384" y="1424673"/>
            <a:ext cx="105868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dirty="0">
                <a:solidFill>
                  <a:srgbClr val="FF0000"/>
                </a:solidFill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3q </a:t>
            </a:r>
            <a:r>
              <a:rPr lang="en-US" altLang="en-US" sz="3600" dirty="0" err="1">
                <a:solidFill>
                  <a:srgbClr val="FF0000"/>
                </a:solidFill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wWMÖx</a:t>
            </a:r>
            <a:r>
              <a:rPr lang="en-US" altLang="en-US" sz="3600" dirty="0">
                <a:solidFill>
                  <a:srgbClr val="FF0000"/>
                </a:solidFill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- </a:t>
            </a:r>
            <a:r>
              <a:rPr lang="en-US" altLang="en-US" sz="36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(</a:t>
            </a:r>
            <a:r>
              <a:rPr lang="en-US" altLang="en-US" sz="36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cy‡iv</a:t>
            </a:r>
            <a:r>
              <a:rPr lang="en-US" altLang="en-US" sz="36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Ask)- `», †</a:t>
            </a:r>
            <a:r>
              <a:rPr lang="en-US" altLang="en-US" sz="36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Kvb</a:t>
            </a:r>
            <a:r>
              <a:rPr lang="en-US" altLang="en-US" sz="36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e¨v_v</a:t>
            </a:r>
            <a:r>
              <a:rPr lang="en-US" sz="36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600" dirty="0" err="1">
                <a:latin typeface="SutonnyMJ" pitchFamily="2" charset="0"/>
                <a:cs typeface="SutonnyMJ" pitchFamily="2" charset="0"/>
              </a:rPr>
              <a:t>bB</a:t>
            </a:r>
            <a:r>
              <a:rPr lang="en-US" sz="3600" dirty="0">
                <a:latin typeface="SutonnyMJ" pitchFamily="2" charset="0"/>
                <a:cs typeface="SutonnyMJ" pitchFamily="2" charset="0"/>
              </a:rPr>
              <a:t>, </a:t>
            </a:r>
            <a:r>
              <a:rPr lang="en-US" sz="3600" dirty="0" err="1">
                <a:latin typeface="SutonnyMJ" pitchFamily="2" charset="0"/>
                <a:cs typeface="SutonnyMJ" pitchFamily="2" charset="0"/>
              </a:rPr>
              <a:t>gv‡S</a:t>
            </a:r>
            <a:r>
              <a:rPr lang="en-US" sz="36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latin typeface="SutonnyMJ" pitchFamily="2" charset="0"/>
                <a:cs typeface="SutonnyMJ" pitchFamily="2" charset="0"/>
              </a:rPr>
              <a:t>gv‡S</a:t>
            </a:r>
            <a:r>
              <a:rPr lang="en-US" sz="36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latin typeface="SutonnyMJ" pitchFamily="2" charset="0"/>
                <a:cs typeface="SutonnyMJ" pitchFamily="2" charset="0"/>
              </a:rPr>
              <a:t>R¦vjv</a:t>
            </a:r>
            <a:r>
              <a:rPr lang="en-US" sz="36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latin typeface="SutonnyMJ" pitchFamily="2" charset="0"/>
                <a:cs typeface="SutonnyMJ" pitchFamily="2" charset="0"/>
              </a:rPr>
              <a:t>K‡i</a:t>
            </a:r>
            <a:r>
              <a:rPr lang="en-US" sz="3600" dirty="0">
                <a:latin typeface="SutonnyMJ" pitchFamily="2" charset="0"/>
                <a:cs typeface="SutonnyMJ" pitchFamily="2" charset="0"/>
              </a:rPr>
              <a:t>|</a:t>
            </a:r>
            <a:endParaRPr lang="en-US" altLang="en-US" sz="3600" dirty="0">
              <a:latin typeface="NikoshBAN" pitchFamily="2" charset="0"/>
              <a:cs typeface="NikoshBAN" pitchFamily="2" charset="0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4DB68C9-ED53-8299-2C5C-6B1E9C6DFA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381000"/>
            <a:ext cx="8686800" cy="1066800"/>
          </a:xfrm>
          <a:ln>
            <a:miter lim="800000"/>
            <a:headEnd/>
            <a:tailEnd/>
          </a:ln>
        </p:spPr>
        <p:txBody>
          <a:bodyPr lIns="91440" tIns="45720" rIns="91440" bIns="45720" rtlCol="0">
            <a:normAutofit/>
          </a:bodyPr>
          <a:lstStyle/>
          <a:p>
            <a:pPr algn="l" eaLnBrk="1" hangingPunct="1">
              <a:defRPr/>
            </a:pPr>
            <a:r>
              <a:rPr lang="en-US" altLang="en-US" sz="44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cy‡o</a:t>
            </a:r>
            <a:r>
              <a:rPr lang="en-US" altLang="en-US" sz="44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†</a:t>
            </a:r>
            <a:r>
              <a:rPr lang="en-US" altLang="en-US" sz="44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M‡j</a:t>
            </a:r>
            <a:r>
              <a:rPr lang="en-US" altLang="en-US" sz="44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endParaRPr lang="en-US" sz="4400" dirty="0">
              <a:latin typeface="NikoshBAN" panose="02000000000000000000" pitchFamily="2" charset="0"/>
              <a:cs typeface="NikoshBAN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8767B27-A272-028D-266B-099B2DE0DBFA}"/>
              </a:ext>
            </a:extLst>
          </p:cNvPr>
          <p:cNvSpPr/>
          <p:nvPr/>
        </p:nvSpPr>
        <p:spPr>
          <a:xfrm>
            <a:off x="1053548" y="1412875"/>
            <a:ext cx="9799982" cy="4355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200" b="1" u="sng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Kibxq</a:t>
            </a:r>
            <a:r>
              <a:rPr lang="en-US" sz="3200" b="1" u="sng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: </a:t>
            </a:r>
          </a:p>
          <a:p>
            <a:pPr>
              <a:lnSpc>
                <a:spcPct val="150000"/>
              </a:lnSpc>
              <a:defRPr/>
            </a:pPr>
            <a:r>
              <a:rPr lang="en-US" sz="2800" dirty="0">
                <a:latin typeface="SutonnyMJ" pitchFamily="2" charset="0"/>
                <a:cs typeface="SutonnyMJ" pitchFamily="2" charset="0"/>
              </a:rPr>
              <a:t>1| 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cy‡o</a:t>
            </a:r>
            <a:r>
              <a:rPr 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hvIqv</a:t>
            </a:r>
            <a:r>
              <a:rPr lang="en-US" sz="2800" dirty="0">
                <a:latin typeface="SutonnyMJ" pitchFamily="2" charset="0"/>
                <a:cs typeface="SutonnyMJ" pitchFamily="2" charset="0"/>
              </a:rPr>
              <a:t> _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vgvb</a:t>
            </a:r>
            <a:r>
              <a:rPr lang="en-US" sz="2800" dirty="0">
                <a:latin typeface="SutonnyMJ" pitchFamily="2" charset="0"/>
                <a:cs typeface="SutonnyMJ" pitchFamily="2" charset="0"/>
              </a:rPr>
              <a:t>!</a:t>
            </a:r>
          </a:p>
          <a:p>
            <a:pPr>
              <a:lnSpc>
                <a:spcPct val="150000"/>
              </a:lnSpc>
              <a:defRPr/>
            </a:pPr>
            <a:r>
              <a:rPr lang="en-US" sz="2800" dirty="0">
                <a:latin typeface="SutonnyMJ" pitchFamily="2" charset="0"/>
                <a:cs typeface="SutonnyMJ" pitchFamily="2" charset="0"/>
              </a:rPr>
              <a:t>2| †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ivMx‡K</a:t>
            </a:r>
            <a:r>
              <a:rPr 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Dò</a:t>
            </a:r>
            <a:r>
              <a:rPr 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ivLyb</a:t>
            </a:r>
            <a:endParaRPr lang="en-US" sz="2800" dirty="0">
              <a:latin typeface="SutonnyMJ" pitchFamily="2" charset="0"/>
              <a:cs typeface="SutonnyMJ" pitchFamily="2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sz="2800" dirty="0">
                <a:latin typeface="SutonnyMJ" pitchFamily="2" charset="0"/>
                <a:cs typeface="SutonnyMJ" pitchFamily="2" charset="0"/>
              </a:rPr>
              <a:t>3| 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cy‡o</a:t>
            </a:r>
            <a:r>
              <a:rPr 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hvIqv</a:t>
            </a:r>
            <a:r>
              <a:rPr lang="en-US" sz="2800" dirty="0">
                <a:latin typeface="SutonnyMJ" pitchFamily="2" charset="0"/>
                <a:cs typeface="SutonnyMJ" pitchFamily="2" charset="0"/>
              </a:rPr>
              <a:t> Ask 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cwi</a:t>
            </a:r>
            <a:r>
              <a:rPr lang="en-US" sz="2800" dirty="0">
                <a:latin typeface="SutonnyMJ" pitchFamily="2" charset="0"/>
                <a:cs typeface="SutonnyMJ" pitchFamily="2" charset="0"/>
              </a:rPr>
              <a:t>®‹vi 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ïKbv</a:t>
            </a:r>
            <a:r>
              <a:rPr lang="en-US" sz="28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W«wms</a:t>
            </a:r>
            <a:r>
              <a:rPr 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w`‡q</a:t>
            </a:r>
            <a:r>
              <a:rPr lang="en-US" sz="2800" dirty="0">
                <a:latin typeface="SutonnyMJ" pitchFamily="2" charset="0"/>
                <a:cs typeface="SutonnyMJ" pitchFamily="2" charset="0"/>
              </a:rPr>
              <a:t> †X‡K 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w`b</a:t>
            </a:r>
            <a:endParaRPr lang="en-US" sz="2800" dirty="0">
              <a:latin typeface="SutonnyMJ" pitchFamily="2" charset="0"/>
              <a:cs typeface="SutonnyMJ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4|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hw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` †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fRv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_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v‡K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,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ïKvb</a:t>
            </a:r>
            <a:endParaRPr lang="en-US" altLang="en-US" sz="2800" dirty="0">
              <a:latin typeface="SutonnyMJ" pitchFamily="2" charset="0"/>
              <a:cs typeface="SutonnyMJ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5|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hw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`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ïKbv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_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v‡K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, †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fRvb</a:t>
            </a:r>
            <a:endParaRPr lang="en-US" sz="2800" dirty="0">
              <a:latin typeface="SutonnyMJ" pitchFamily="2" charset="0"/>
              <a:cs typeface="SutonnyMJ" pitchFamily="2" charset="0"/>
            </a:endParaRPr>
          </a:p>
          <a:p>
            <a:pPr>
              <a:defRPr/>
            </a:pPr>
            <a:endParaRPr lang="en-US" sz="700" dirty="0">
              <a:latin typeface="SutonnyMJ" pitchFamily="2" charset="0"/>
              <a:cs typeface="SutonnyMJ" pitchFamily="2" charset="0"/>
            </a:endParaRPr>
          </a:p>
          <a:p>
            <a:pPr>
              <a:defRPr/>
            </a:pPr>
            <a:endParaRPr lang="en-US" sz="2800" dirty="0">
              <a:solidFill>
                <a:srgbClr val="00206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8CF79456-1200-B433-F92B-ECD83BECB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0829" y="1249017"/>
            <a:ext cx="2667000" cy="199866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Tahoma" panose="020B0604030504040204" pitchFamily="34" charset="0"/>
            </a:endParaRPr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3403EE8C-B744-1DEA-F109-6B7F053BD4BC}"/>
              </a:ext>
            </a:extLst>
          </p:cNvPr>
          <p:cNvSpPr/>
          <p:nvPr/>
        </p:nvSpPr>
        <p:spPr>
          <a:xfrm>
            <a:off x="7790829" y="3590393"/>
            <a:ext cx="2963310" cy="2094789"/>
          </a:xfrm>
          <a:prstGeom prst="rect">
            <a:avLst/>
          </a:prstGeom>
          <a:blipFill>
            <a:blip r:embed="rId4" cstate="print"/>
            <a:srcRect/>
            <a:stretch>
              <a:fillRect r="-197850"/>
            </a:stretch>
          </a:blipFill>
        </p:spPr>
        <p:txBody>
          <a:bodyPr lIns="0" tIns="0" rIns="0" bIns="0"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7CAA0-24EE-1D75-B83B-22284EB33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016" y="365125"/>
            <a:ext cx="10740887" cy="547908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3600" b="1" u="sng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Kibxq</a:t>
            </a:r>
            <a:r>
              <a:rPr lang="en-US" sz="3600" b="1" u="sng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: </a:t>
            </a:r>
            <a:br>
              <a:rPr lang="en-US" sz="3600" b="1" u="sng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</a:br>
            <a:br>
              <a:rPr lang="en-US" sz="2000" b="1" u="sng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</a:b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hw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`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ïKbv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ivmvqwbK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c`v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‡_©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i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Kvi‡b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cy‡o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hvq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,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Zvn‡j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cÖPyi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cwigvb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cvwb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w`‡q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ay‡q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djyb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| </a:t>
            </a:r>
            <a:br>
              <a:rPr lang="en-US" sz="1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</a:b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B‡jw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±ª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K¨vj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Drm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†_‡K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mveavb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_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vKyb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|</a:t>
            </a:r>
            <a:b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</a:br>
            <a:br>
              <a:rPr lang="en-US" sz="1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</a:br>
            <a:r>
              <a:rPr lang="en-US" sz="1600" u="sng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4400" b="1" u="sng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Ki‡eb</a:t>
            </a:r>
            <a:r>
              <a:rPr lang="en-US" sz="4400" b="1" u="sng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4400" b="1" u="sng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bv</a:t>
            </a:r>
            <a:r>
              <a:rPr lang="en-US" sz="4400" b="1" u="sng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:</a:t>
            </a:r>
            <a:br>
              <a:rPr lang="en-US" sz="4400" b="1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</a:br>
            <a:r>
              <a:rPr lang="en-US" sz="3600" dirty="0">
                <a:latin typeface="SutonnyMJ" pitchFamily="2" charset="0"/>
                <a:cs typeface="SutonnyMJ" pitchFamily="2" charset="0"/>
              </a:rPr>
              <a:t>†</a:t>
            </a:r>
            <a:r>
              <a:rPr lang="en-US" sz="3600" dirty="0" err="1">
                <a:latin typeface="SutonnyMJ" pitchFamily="2" charset="0"/>
                <a:cs typeface="SutonnyMJ" pitchFamily="2" charset="0"/>
              </a:rPr>
              <a:t>dvmKv</a:t>
            </a:r>
            <a:r>
              <a:rPr lang="en-US" sz="36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latin typeface="SutonnyMJ" pitchFamily="2" charset="0"/>
                <a:cs typeface="SutonnyMJ" pitchFamily="2" charset="0"/>
              </a:rPr>
              <a:t>dyUv</a:t>
            </a:r>
            <a:r>
              <a:rPr lang="en-US" sz="36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latin typeface="SutonnyMJ" pitchFamily="2" charset="0"/>
                <a:cs typeface="SutonnyMJ" pitchFamily="2" charset="0"/>
              </a:rPr>
              <a:t>Ki‡eb</a:t>
            </a:r>
            <a:r>
              <a:rPr lang="en-US" sz="36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latin typeface="SutonnyMJ" pitchFamily="2" charset="0"/>
                <a:cs typeface="SutonnyMJ" pitchFamily="2" charset="0"/>
              </a:rPr>
              <a:t>bv</a:t>
            </a:r>
            <a:r>
              <a:rPr lang="en-US" sz="3600" dirty="0">
                <a:latin typeface="SutonnyMJ" pitchFamily="2" charset="0"/>
                <a:cs typeface="SutonnyMJ" pitchFamily="2" charset="0"/>
              </a:rPr>
              <a:t>|</a:t>
            </a:r>
            <a:br>
              <a:rPr lang="en-US" sz="3600" dirty="0">
                <a:latin typeface="SutonnyMJ" pitchFamily="2" charset="0"/>
                <a:cs typeface="SutonnyMJ" pitchFamily="2" charset="0"/>
              </a:rPr>
            </a:br>
            <a:br>
              <a:rPr lang="en-US" sz="1200" dirty="0">
                <a:latin typeface="SutonnyMJ" pitchFamily="2" charset="0"/>
                <a:cs typeface="SutonnyMJ" pitchFamily="2" charset="0"/>
              </a:rPr>
            </a:br>
            <a:br>
              <a:rPr lang="en-US" sz="1200" dirty="0">
                <a:latin typeface="SutonnyMJ" pitchFamily="2" charset="0"/>
                <a:cs typeface="SutonnyMJ" pitchFamily="2" charset="0"/>
              </a:rPr>
            </a:br>
            <a:r>
              <a:rPr lang="en-US" sz="3600" dirty="0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en-US" sz="3600" dirty="0" err="1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ewki</a:t>
            </a:r>
            <a:r>
              <a:rPr lang="en-US" sz="3600" dirty="0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fvM</a:t>
            </a:r>
            <a:r>
              <a:rPr lang="en-US" sz="3600" dirty="0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600" dirty="0" err="1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ivMx‡KB</a:t>
            </a:r>
            <a:r>
              <a:rPr lang="en-US" sz="3600" dirty="0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Zvr¶wbK</a:t>
            </a:r>
            <a:r>
              <a:rPr lang="en-US" sz="3600" dirty="0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wPwKrmvi</a:t>
            </a:r>
            <a:r>
              <a:rPr lang="en-US" sz="3600" dirty="0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cÖ‡qvRb</a:t>
            </a:r>
            <a:r>
              <a:rPr lang="en-US" sz="3600" dirty="0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ci‡e</a:t>
            </a:r>
            <a:endParaRPr lang="en-US" dirty="0"/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53288740-7D4E-69AF-21C9-9F4EA2C62061}"/>
              </a:ext>
            </a:extLst>
          </p:cNvPr>
          <p:cNvSpPr/>
          <p:nvPr/>
        </p:nvSpPr>
        <p:spPr>
          <a:xfrm>
            <a:off x="7032147" y="2302169"/>
            <a:ext cx="2267567" cy="1828800"/>
          </a:xfrm>
          <a:prstGeom prst="rect">
            <a:avLst/>
          </a:prstGeom>
          <a:blipFill>
            <a:blip r:embed="rId2" cstate="print"/>
            <a:srcRect/>
            <a:stretch>
              <a:fillRect l="-101616" r="-100000"/>
            </a:stretch>
          </a:blipFill>
        </p:spPr>
        <p:txBody>
          <a:bodyPr lIns="0" tIns="0" rIns="0" bIns="0"/>
          <a:lstStyle/>
          <a:p>
            <a:pPr>
              <a:defRPr/>
            </a:pPr>
            <a:endParaRPr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3EA0FB22-66AE-0E60-B0CB-74F39B256794}"/>
              </a:ext>
            </a:extLst>
          </p:cNvPr>
          <p:cNvSpPr/>
          <p:nvPr/>
        </p:nvSpPr>
        <p:spPr>
          <a:xfrm>
            <a:off x="9060066" y="4144620"/>
            <a:ext cx="2369934" cy="1898374"/>
          </a:xfrm>
          <a:prstGeom prst="rect">
            <a:avLst/>
          </a:prstGeom>
          <a:blipFill>
            <a:blip r:embed="rId2" cstate="print"/>
            <a:srcRect/>
            <a:stretch>
              <a:fillRect l="-202102"/>
            </a:stretch>
          </a:blipFill>
        </p:spPr>
        <p:txBody>
          <a:bodyPr lIns="0" tIns="0" rIns="0" bIns="0"/>
          <a:lstStyle/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4382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9939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97847C8-4969-CC01-DA5D-DB5BA3CB08B8}"/>
              </a:ext>
            </a:extLst>
          </p:cNvPr>
          <p:cNvSpPr txBox="1">
            <a:spLocks/>
          </p:cNvSpPr>
          <p:nvPr/>
        </p:nvSpPr>
        <p:spPr bwMode="auto">
          <a:xfrm>
            <a:off x="2351915" y="1744663"/>
            <a:ext cx="3414712" cy="3368675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it-IT" altLang="en-US" dirty="0">
                <a:latin typeface="SutonnyMJ" pitchFamily="2" charset="0"/>
              </a:rPr>
              <a:t>kÎæZvgyjK</a:t>
            </a: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Avimb (AwMœ ms‡hvM)</a:t>
            </a: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†m‡ev‡UR (bvkKZv)</a:t>
            </a: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D”Q„•Lj RbZv KZ…©K </a:t>
            </a:r>
            <a:endParaRPr lang="en-US" altLang="en-US" sz="2800" dirty="0">
              <a:latin typeface="SutonnyMJ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5B32CE-04C9-FA8B-0A8C-6BDE537FB8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1490" y="228600"/>
            <a:ext cx="4778375" cy="7080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en-US" sz="4000" b="1" dirty="0">
                <a:latin typeface="SutonnyMJ" pitchFamily="2" charset="0"/>
              </a:rPr>
              <a:t>B”QvK„Z ev Av‡Mœq KviY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43C595A-EB30-D00C-C9BD-80AFC861A2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5477" y="3719512"/>
            <a:ext cx="2952750" cy="2452688"/>
          </a:xfrm>
          <a:prstGeom prst="cube">
            <a:avLst/>
          </a:prstGeom>
        </p:spPr>
      </p:pic>
      <p:pic>
        <p:nvPicPr>
          <p:cNvPr id="9" name="Picture 2" descr="C:\Users\User\Desktop\fire\arson.gif">
            <a:extLst>
              <a:ext uri="{FF2B5EF4-FFF2-40B4-BE49-F238E27FC236}">
                <a16:creationId xmlns:a16="http://schemas.microsoft.com/office/drawing/2014/main" id="{95D2DFE5-7331-B986-C214-3051BCA2F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54974" y="1280361"/>
            <a:ext cx="2986923" cy="2301039"/>
          </a:xfrm>
          <a:prstGeom prst="cub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6180872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72337EDE-BFDF-7CD6-A1F7-4ECA683C3C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33600" y="228600"/>
            <a:ext cx="7772400" cy="1736725"/>
          </a:xfrm>
        </p:spPr>
        <p:txBody>
          <a:bodyPr>
            <a:normAutofit fontScale="90000"/>
          </a:bodyPr>
          <a:lstStyle/>
          <a:p>
            <a:pPr eaLnBrk="1" hangingPunct="1"/>
            <a:br>
              <a:rPr lang="en-US" altLang="en-US">
                <a:latin typeface="SutonnyMJ" pitchFamily="2" charset="0"/>
              </a:rPr>
            </a:br>
            <a:endParaRPr lang="en-US" altLang="en-US">
              <a:latin typeface="SutonnyMJ" pitchFamily="2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A0CEBAB4-FE37-BD52-A752-4AF2B529A08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66530" y="924338"/>
            <a:ext cx="11350487" cy="4631635"/>
          </a:xfrm>
        </p:spPr>
        <p:txBody>
          <a:bodyPr rtlCol="0">
            <a:noAutofit/>
          </a:bodyPr>
          <a:lstStyle/>
          <a:p>
            <a:pPr algn="just">
              <a:buFont typeface="Arial" charset="0"/>
              <a:buNone/>
              <a:defRPr/>
            </a:pPr>
            <a:r>
              <a:rPr lang="en-US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4800" b="1" dirty="0">
                <a:solidFill>
                  <a:schemeClr val="accent2">
                    <a:lumMod val="50000"/>
                  </a:schemeClr>
                </a:solidFill>
                <a:latin typeface="SutonnyMJ" pitchFamily="2" charset="0"/>
                <a:cs typeface="SutonnyMJ" pitchFamily="2" charset="0"/>
              </a:rPr>
              <a:t> ¶</a:t>
            </a:r>
            <a:r>
              <a:rPr lang="en-US" sz="4800" b="1" dirty="0" err="1">
                <a:solidFill>
                  <a:schemeClr val="accent2">
                    <a:lumMod val="50000"/>
                  </a:schemeClr>
                </a:solidFill>
                <a:latin typeface="SutonnyMJ" pitchFamily="2" charset="0"/>
                <a:cs typeface="SutonnyMJ" pitchFamily="2" charset="0"/>
              </a:rPr>
              <a:t>qKvix</a:t>
            </a:r>
            <a:r>
              <a:rPr lang="en-US" sz="4800" b="1" dirty="0">
                <a:solidFill>
                  <a:schemeClr val="accent2">
                    <a:lumMod val="50000"/>
                  </a:schemeClr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4800" b="1" dirty="0" err="1">
                <a:solidFill>
                  <a:schemeClr val="accent2">
                    <a:lumMod val="50000"/>
                  </a:schemeClr>
                </a:solidFill>
                <a:latin typeface="SutonnyMJ" pitchFamily="2" charset="0"/>
                <a:cs typeface="SutonnyMJ" pitchFamily="2" charset="0"/>
              </a:rPr>
              <a:t>KwgK¨vj</a:t>
            </a:r>
            <a:r>
              <a:rPr lang="en-US" sz="4800" b="1" dirty="0">
                <a:solidFill>
                  <a:schemeClr val="accent2">
                    <a:lumMod val="50000"/>
                  </a:schemeClr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4800" b="1" dirty="0" err="1">
                <a:solidFill>
                  <a:schemeClr val="accent2">
                    <a:lumMod val="50000"/>
                  </a:schemeClr>
                </a:solidFill>
                <a:latin typeface="SutonnyMJ" pitchFamily="2" charset="0"/>
                <a:cs typeface="SutonnyMJ" pitchFamily="2" charset="0"/>
              </a:rPr>
              <a:t>Øviv</a:t>
            </a:r>
            <a:r>
              <a:rPr lang="en-US" sz="4800" b="1" dirty="0">
                <a:solidFill>
                  <a:schemeClr val="accent2">
                    <a:lumMod val="50000"/>
                  </a:schemeClr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4800" b="1" dirty="0" err="1">
                <a:solidFill>
                  <a:schemeClr val="accent2">
                    <a:lumMod val="50000"/>
                  </a:schemeClr>
                </a:solidFill>
                <a:latin typeface="SutonnyMJ" pitchFamily="2" charset="0"/>
                <a:cs typeface="SutonnyMJ" pitchFamily="2" charset="0"/>
              </a:rPr>
              <a:t>cy‡o</a:t>
            </a:r>
            <a:r>
              <a:rPr lang="en-US" sz="4800" b="1" dirty="0">
                <a:solidFill>
                  <a:schemeClr val="accent2">
                    <a:lumMod val="50000"/>
                  </a:schemeClr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4800" b="1" dirty="0" err="1">
                <a:solidFill>
                  <a:schemeClr val="accent2">
                    <a:lumMod val="50000"/>
                  </a:schemeClr>
                </a:solidFill>
                <a:latin typeface="SutonnyMJ" pitchFamily="2" charset="0"/>
                <a:cs typeface="SutonnyMJ" pitchFamily="2" charset="0"/>
              </a:rPr>
              <a:t>M‡j</a:t>
            </a:r>
            <a:r>
              <a:rPr lang="en-US" sz="4800" b="1" dirty="0">
                <a:solidFill>
                  <a:schemeClr val="accent2">
                    <a:lumMod val="50000"/>
                  </a:schemeClr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4800" b="1" dirty="0" err="1">
                <a:solidFill>
                  <a:schemeClr val="accent2">
                    <a:lumMod val="50000"/>
                  </a:schemeClr>
                </a:solidFill>
                <a:latin typeface="SutonnyMJ" pitchFamily="2" charset="0"/>
                <a:cs typeface="SutonnyMJ" pitchFamily="2" charset="0"/>
              </a:rPr>
              <a:t>wPwKrmv</a:t>
            </a:r>
            <a:r>
              <a:rPr lang="en-US" sz="4800" b="1" dirty="0">
                <a:solidFill>
                  <a:schemeClr val="accent2">
                    <a:lumMod val="50000"/>
                  </a:schemeClr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4800" b="1" dirty="0" err="1">
                <a:solidFill>
                  <a:schemeClr val="accent2">
                    <a:lumMod val="50000"/>
                  </a:schemeClr>
                </a:solidFill>
                <a:latin typeface="SutonnyMJ" pitchFamily="2" charset="0"/>
                <a:cs typeface="SutonnyMJ" pitchFamily="2" charset="0"/>
              </a:rPr>
              <a:t>e¨e</a:t>
            </a:r>
            <a:r>
              <a:rPr lang="en-US" sz="4800" b="1" dirty="0">
                <a:solidFill>
                  <a:schemeClr val="accent2">
                    <a:lumMod val="50000"/>
                  </a:schemeClr>
                </a:solidFill>
                <a:latin typeface="SutonnyMJ" pitchFamily="2" charset="0"/>
                <a:cs typeface="SutonnyMJ" pitchFamily="2" charset="0"/>
              </a:rPr>
              <a:t>¯’v t</a:t>
            </a:r>
            <a:endParaRPr lang="en-US" b="1" i="1" dirty="0">
              <a:solidFill>
                <a:schemeClr val="accent2">
                  <a:lumMod val="50000"/>
                </a:schemeClr>
              </a:solidFill>
              <a:latin typeface="SutonnyMJ" pitchFamily="2" charset="0"/>
              <a:cs typeface="SutonnyMJ" pitchFamily="2" charset="0"/>
            </a:endParaRPr>
          </a:p>
          <a:p>
            <a:pPr algn="just">
              <a:buFont typeface="Arial" charset="0"/>
              <a:buNone/>
              <a:defRPr/>
            </a:pPr>
            <a:r>
              <a:rPr lang="en-US" sz="2800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(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Treatment of Burns Caused by Corrosive Chemicals</a:t>
            </a:r>
            <a:r>
              <a:rPr lang="en-US" sz="2800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)</a:t>
            </a:r>
            <a:endParaRPr lang="en-US" sz="2800" i="1" dirty="0">
              <a:solidFill>
                <a:schemeClr val="tx1"/>
              </a:solidFill>
              <a:latin typeface="SutonnyMJ" pitchFamily="2" charset="0"/>
              <a:cs typeface="SutonnyMJ" pitchFamily="2" charset="0"/>
            </a:endParaRPr>
          </a:p>
          <a:p>
            <a:pPr algn="just">
              <a:buFont typeface="Arial" charset="0"/>
              <a:buNone/>
              <a:defRPr/>
            </a:pP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Ae¯’vi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AebwZ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iva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mKj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†¶‡Î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MwZ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AZ¨šÍ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¸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iZ¡c~Y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©|</a:t>
            </a:r>
            <a:endParaRPr lang="en-US" sz="2800" i="1" dirty="0">
              <a:solidFill>
                <a:schemeClr val="tx1"/>
              </a:solidFill>
              <a:latin typeface="SutonnyMJ" pitchFamily="2" charset="0"/>
              <a:cs typeface="SutonnyMJ" pitchFamily="2" charset="0"/>
            </a:endParaRPr>
          </a:p>
          <a:p>
            <a:pPr algn="just">
              <a:buFont typeface="Arial" charset="0"/>
              <a:buNone/>
              <a:defRPr/>
            </a:pPr>
            <a:r>
              <a:rPr lang="en-US" sz="2800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¶</a:t>
            </a:r>
            <a:r>
              <a:rPr lang="en-US" sz="2800" b="1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qKvix</a:t>
            </a:r>
            <a:r>
              <a:rPr lang="en-US" sz="2800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Gwm‡Wi</a:t>
            </a:r>
            <a:r>
              <a:rPr lang="en-US" sz="2800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wPwKrmv</a:t>
            </a:r>
            <a:r>
              <a:rPr lang="en-US" sz="2800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t</a:t>
            </a:r>
          </a:p>
          <a:p>
            <a:pPr algn="just">
              <a:defRPr/>
            </a:pP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-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cÖPyi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cvwb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Øviv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ay‡q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dj‡Z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n‡e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en-US" sz="2800" i="1" dirty="0">
              <a:solidFill>
                <a:schemeClr val="tx1"/>
              </a:solidFill>
              <a:latin typeface="SutonnyMJ" pitchFamily="2" charset="0"/>
              <a:cs typeface="SutonnyMJ" pitchFamily="2" charset="0"/>
            </a:endParaRPr>
          </a:p>
          <a:p>
            <a:pPr algn="just">
              <a:buFont typeface="Arial" charset="0"/>
              <a:buNone/>
              <a:defRPr/>
            </a:pPr>
            <a:r>
              <a:rPr lang="en-US" sz="2800" dirty="0">
                <a:latin typeface="SutonnyMJ" pitchFamily="2" charset="0"/>
                <a:cs typeface="SutonnyMJ" pitchFamily="2" charset="0"/>
              </a:rPr>
              <a:t>-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cy‡o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hvevi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mvaviY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wPwKrmvcÖ‡qvM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n‡e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|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wKš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‘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AviI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RLg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hv‡Z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bv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nq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Zvi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Rb¨ `~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wlZ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Kvco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hZ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ZvovZvwo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m¤¢e</a:t>
            </a:r>
            <a:r>
              <a:rPr lang="en-US" sz="2800" i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mwi‡q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dj‡Z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n‡e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en-US" sz="2800" i="1" dirty="0">
              <a:solidFill>
                <a:schemeClr val="tx1"/>
              </a:solidFill>
              <a:latin typeface="SutonnyMJ" pitchFamily="2" charset="0"/>
              <a:cs typeface="SutonnyMJ" pitchFamily="2" charset="0"/>
            </a:endParaRPr>
          </a:p>
          <a:p>
            <a:pPr algn="just">
              <a:buFont typeface="Arial" charset="0"/>
              <a:buNone/>
              <a:defRPr/>
            </a:pPr>
            <a:r>
              <a:rPr lang="en-US" sz="2800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 </a:t>
            </a:r>
            <a:endParaRPr lang="en-US" sz="2800" i="1" dirty="0">
              <a:solidFill>
                <a:schemeClr val="tx1"/>
              </a:solidFill>
              <a:latin typeface="SutonnyMJ" pitchFamily="2" charset="0"/>
              <a:cs typeface="SutonnyMJ" pitchFamily="2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endParaRPr lang="en-US" sz="2800" i="1" dirty="0">
              <a:solidFill>
                <a:schemeClr val="tx1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endParaRPr lang="pt-BR" sz="2400" dirty="0">
              <a:solidFill>
                <a:schemeClr val="accent4">
                  <a:lumMod val="10000"/>
                </a:schemeClr>
              </a:solidFill>
              <a:latin typeface="SutonnyMJ" pitchFamily="2" charset="0"/>
            </a:endParaRPr>
          </a:p>
        </p:txBody>
      </p:sp>
    </p:spTree>
  </p:cSld>
  <p:clrMapOvr>
    <a:masterClrMapping/>
  </p:clrMapOvr>
  <p:transition spd="med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7" descr="j0301252">
            <a:extLst>
              <a:ext uri="{FF2B5EF4-FFF2-40B4-BE49-F238E27FC236}">
                <a16:creationId xmlns:a16="http://schemas.microsoft.com/office/drawing/2014/main" id="{98AB8A81-4465-36F3-D5CB-3F75C796F2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438400"/>
            <a:ext cx="4724400" cy="404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AutoShape 8">
            <a:extLst>
              <a:ext uri="{FF2B5EF4-FFF2-40B4-BE49-F238E27FC236}">
                <a16:creationId xmlns:a16="http://schemas.microsoft.com/office/drawing/2014/main" id="{13482217-1E97-1DDF-520D-80FDFBE6B2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6600" y="152400"/>
            <a:ext cx="3124200" cy="228600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800" b="1">
                <a:solidFill>
                  <a:srgbClr val="663300"/>
                </a:solidFill>
                <a:latin typeface="SutonnyMJ" pitchFamily="2" charset="0"/>
              </a:rPr>
              <a:t>cÖkœ ?</a:t>
            </a:r>
          </a:p>
        </p:txBody>
      </p:sp>
    </p:spTree>
    <p:extLst>
      <p:ext uri="{BB962C8B-B14F-4D97-AF65-F5344CB8AC3E}">
        <p14:creationId xmlns:p14="http://schemas.microsoft.com/office/powerpoint/2010/main" val="45899013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Funny Business Illustration - Cartoon Stickman Holding A Banner With  Slogan: Thank You. Vector. Royalty Free Cliparts, Vectors, And Stock  Illustration. Image 99192495.">
            <a:extLst>
              <a:ext uri="{FF2B5EF4-FFF2-40B4-BE49-F238E27FC236}">
                <a16:creationId xmlns:a16="http://schemas.microsoft.com/office/drawing/2014/main" id="{6DC937B8-1CC9-26E8-16CE-AB4153BA76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270" y="255806"/>
            <a:ext cx="8484704" cy="5952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648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2248E88-1DBF-04F2-6DF3-A646178B9395}"/>
              </a:ext>
            </a:extLst>
          </p:cNvPr>
          <p:cNvSpPr txBox="1">
            <a:spLocks/>
          </p:cNvSpPr>
          <p:nvPr/>
        </p:nvSpPr>
        <p:spPr bwMode="auto">
          <a:xfrm>
            <a:off x="1331843" y="1716156"/>
            <a:ext cx="4286458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en-US" dirty="0">
                <a:latin typeface="SutonnyMJ" pitchFamily="2" charset="0"/>
              </a:rPr>
              <a:t>eRªcv‡Zi d‡j</a:t>
            </a:r>
            <a:br>
              <a:rPr lang="it-IT" altLang="en-US" dirty="0">
                <a:latin typeface="SutonnyMJ" pitchFamily="2" charset="0"/>
              </a:rPr>
            </a:b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gvÎvwZwi³ Zvc</a:t>
            </a:r>
            <a:br>
              <a:rPr lang="it-IT" altLang="en-US" dirty="0">
                <a:latin typeface="SutonnyMJ" pitchFamily="2" charset="0"/>
              </a:rPr>
            </a:b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¯^Z:ùzZ© Av¸b</a:t>
            </a:r>
            <a:br>
              <a:rPr lang="it-IT" altLang="en-US" sz="2500" dirty="0">
                <a:latin typeface="SutonnyMJ" pitchFamily="2" charset="0"/>
              </a:rPr>
            </a:br>
            <a:endParaRPr lang="en-US" altLang="en-US" sz="2500" dirty="0">
              <a:latin typeface="SutonnyMJ" pitchFamily="2" charset="0"/>
            </a:endParaRPr>
          </a:p>
        </p:txBody>
      </p:sp>
      <p:pic>
        <p:nvPicPr>
          <p:cNvPr id="5" name="Picture 4" descr="I:\PICTURE of thunder\dhatob kol(1).jpg">
            <a:extLst>
              <a:ext uri="{FF2B5EF4-FFF2-40B4-BE49-F238E27FC236}">
                <a16:creationId xmlns:a16="http://schemas.microsoft.com/office/drawing/2014/main" id="{B4047E29-4E9E-5898-5E04-0644572B3222}"/>
              </a:ext>
            </a:extLst>
          </p:cNvPr>
          <p:cNvPicPr/>
          <p:nvPr/>
        </p:nvPicPr>
        <p:blipFill rotWithShape="1">
          <a:blip r:embed="rId2" cstate="print"/>
          <a:srcRect l="11863" t="11619" r="11666" b="12240"/>
          <a:stretch/>
        </p:blipFill>
        <p:spPr bwMode="auto">
          <a:xfrm>
            <a:off x="5337313" y="1889023"/>
            <a:ext cx="5029200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3665D44-0355-681D-B73A-2802F18AFAF1}"/>
              </a:ext>
            </a:extLst>
          </p:cNvPr>
          <p:cNvSpPr/>
          <p:nvPr/>
        </p:nvSpPr>
        <p:spPr>
          <a:xfrm>
            <a:off x="3448878" y="397565"/>
            <a:ext cx="3667539" cy="9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cÖvK</a:t>
            </a:r>
            <a:r>
              <a:rPr lang="en-US" sz="4000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…</a:t>
            </a:r>
            <a:r>
              <a:rPr lang="en-US" sz="4000" b="1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wZK</a:t>
            </a:r>
            <a:r>
              <a:rPr lang="en-US" sz="4000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KviY</a:t>
            </a:r>
            <a:r>
              <a:rPr lang="en-US" sz="4000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85904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</TotalTime>
  <Words>5874</Words>
  <Application>Microsoft Office PowerPoint</Application>
  <PresentationFormat>Widescreen</PresentationFormat>
  <Paragraphs>468</Paragraphs>
  <Slides>82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size="100" baseType="lpstr">
      <vt:lpstr>SimSun</vt:lpstr>
      <vt:lpstr>Arial</vt:lpstr>
      <vt:lpstr>Arial Black</vt:lpstr>
      <vt:lpstr>Arial Narrow</vt:lpstr>
      <vt:lpstr>BorakGMJ</vt:lpstr>
      <vt:lpstr>Calibri</vt:lpstr>
      <vt:lpstr>Calibri Light</vt:lpstr>
      <vt:lpstr>Century</vt:lpstr>
      <vt:lpstr>Century Gothic</vt:lpstr>
      <vt:lpstr>Garamond</vt:lpstr>
      <vt:lpstr>NikoshBAN</vt:lpstr>
      <vt:lpstr>SutonnyCMJ</vt:lpstr>
      <vt:lpstr>SutonnyMJ</vt:lpstr>
      <vt:lpstr>Tahoma</vt:lpstr>
      <vt:lpstr>Times New Roman</vt:lpstr>
      <vt:lpstr>Wingdings</vt:lpstr>
      <vt:lpstr>Office Theme</vt:lpstr>
      <vt:lpstr>Image</vt:lpstr>
      <vt:lpstr>PowerPoint Presentation</vt:lpstr>
      <vt:lpstr>PowerPoint Presentation</vt:lpstr>
      <vt:lpstr>PowerPoint Presentation</vt:lpstr>
      <vt:lpstr>Av¸‡bi †kªbxweb¨vm :  `vn¨e¯‘i wfbœZvi Dci wbf©i K‡i Av¸b‡K 5 fv‡M fvM Kiv n‡q‡Q|   1| ÔGÕ †kªbxi Av¸b - KwVb c`v‡_©i Av¸b GB †kªbxi Av¸‡bi AšÍ©fy³|  †hgb - KvV, evk, Kvco, KvMR, ivevi, cøvw÷K BZ¨vw`|  2| ÔweÕ †kªbxi Av¸b - Zij c`v‡_©i Av¸b| †hgb - †c‡Uªvj, AK‡Ub, †K‡ivwmb BZ¨vw`|  3| ÔwmÕ †kªbxi Av¸b - M¨vmxq c`v‡_©i Av¸b| †hgb - wg‡_b , B‡_b, †cÖv‡cb, weD‡Ub I Gjwc M¨vm|  4| ÔwWÓ †kªbxi Av¸b - †gUvj c`v‡_©i Av¸b| G¨vjywgwbqvg, g¨vM‡bwkqvg, Kcvi BZ¨vw`|  5| Ô†K/ GdÕ †kÖYx ev we‡kl †kÖYxi Av¸b- ivbœv Kivi †Zj/ Pwe©i Av¸b|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Avcbvi KviLvbvq AwMœKv‡Ûi m¤¢ve¨ Drm mg~n- </vt:lpstr>
      <vt:lpstr>PowerPoint Presentation</vt:lpstr>
      <vt:lpstr>PowerPoint Presentation</vt:lpstr>
      <vt:lpstr>Avcbvi KviLvbvq AwMœ `yN©Ubv‡iv‡a Kibxq-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Riæix D×vi c×wZ Ges cÖ‡qvRbxq Uzjm, BKzBc‡g›Um I G‡·‡mvixR  </vt:lpstr>
      <vt:lpstr>Uzj&amp;m : †Kvb n¯ÍPvwjZ ev hvwš¿K KvR Ki‡Z mnvqK wn‡m‡e †h wRwbl‡K ïaygvÎ e¨enviKvix kw³ Øviv Pvjv‡bv nq Zv‡K Uzj&amp;m e‡j |   </vt:lpstr>
      <vt:lpstr>BKzBc‡g›Um : †Kvb ev¯ÍeKvR (Physical task) Kivi Rb¨ †h hš¿ e¨envi Kiv nq Ges hvi Kvh©¶gZv †Kvb ewntkw³i Dci wbf©i K‡i †mB hš¿‡K BKzBc‡g›U ejv nq| †hgb- wPwcs n¨vgvi, †PBb m, †ivUvix †imwKD m BZ¨vw`|  </vt:lpstr>
      <vt:lpstr>  G‡·mwiR :  G‡·mwiR n‡jv GK ai‡bi Dcv`vb hv †Kvb Kvh© m¤úv`‡bi Rb¨ †Kvb BKzBc‡g›U ev Uzj&amp;m †K m¤ú~b©Zv `vb K‡i ev G¸‡jv‡Z hy³ n‡q Kvh©¶gZv e„w×‡Z mnvqZv K‡i |   </vt:lpstr>
      <vt:lpstr>PowerPoint Presentation</vt:lpstr>
      <vt:lpstr>PowerPoint Presentation</vt:lpstr>
      <vt:lpstr>PowerPoint Presentation</vt:lpstr>
      <vt:lpstr>PowerPoint Presentation</vt:lpstr>
      <vt:lpstr>†÷ªPvi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Riæix D×vi c×wZ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ÿZ wK?  mvavibZ Z¡K †K‡U i³cvZ n‡j Avgiv Zv‡K ÿZ ewj|  kix‡ii †Kvb ZšÍy wQbœ A_ev `yB ev Z‡ZvwaK As‡k wef³ n‡j ev ZšÍy wQ`ª n‡j Zv‡K ÿZ e‡j| </vt:lpstr>
      <vt:lpstr>PowerPoint Presentation</vt:lpstr>
      <vt:lpstr>PowerPoint Presentation</vt:lpstr>
      <vt:lpstr>PowerPoint Presentation</vt:lpstr>
      <vt:lpstr>nvo fv½vi cÖv_wgK wPwKrmv</vt:lpstr>
      <vt:lpstr>fvs½v nvo Abp ivLvi Rb¨ w¯úø›U  (Splint) e¨envi Kiv nq| w¯úø›U Kv‡Vi, euv‡ki, ev B‡¤cÖvfvBRW (evwjk ev K¤^j) BZ¨vw` wewfbœ ai‡bi n‡Z cv‡i| </vt:lpstr>
      <vt:lpstr>nv‡Zi wewfbœ As‡k w¯úøw›Us</vt:lpstr>
      <vt:lpstr> cy‡o hvIqv </vt:lpstr>
      <vt:lpstr> cy‡o hvIqvi aiYt 3 wU</vt:lpstr>
      <vt:lpstr>cy‡o hvIqvi aiY</vt:lpstr>
      <vt:lpstr>cy‡o hvIqvi aiY</vt:lpstr>
      <vt:lpstr>cy‡o †M‡j </vt:lpstr>
      <vt:lpstr>Kibxq:   hw` ïKbv ivmvqwbK c`v‡_©i Kvi‡b cy‡o hvq, Zvn‡j cÖPyi cwigvb cvwb w`‡q ay‡q †djyb|  B‡jw±ªK¨vj Drm †_‡K mveavb _vKyb|   Ki‡eb bv: †dvmKv dyUv Ki‡eb bv|   †ewki fvM †ivMx‡KB Zvr¶wbK wPwKrmvi cÖ‡qvRb ci‡e</vt:lpstr>
      <vt:lpstr>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Shakhawat Swapon</dc:creator>
  <cp:lastModifiedBy>nimul.fbcci@gmail.com</cp:lastModifiedBy>
  <cp:revision>24</cp:revision>
  <cp:lastPrinted>2022-11-28T06:02:34Z</cp:lastPrinted>
  <dcterms:created xsi:type="dcterms:W3CDTF">2022-11-02T08:33:37Z</dcterms:created>
  <dcterms:modified xsi:type="dcterms:W3CDTF">2023-01-11T06:11:09Z</dcterms:modified>
</cp:coreProperties>
</file>